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photoAlbum layout="4pic" frame="frameStyle2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30B676-9190-41C5-89F5-F48E77DA9734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5CF3512-6007-45FE-96C1-E4C378841F0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8136904" cy="151216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Номинации конкурса:</a:t>
            </a:r>
            <a:endParaRPr lang="ru-RU" sz="4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«За эмоциональность и проникновенность созданного образа»</a:t>
            </a:r>
            <a:endParaRPr lang="ru-RU" sz="4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«Самая оригинальная работа»</a:t>
            </a:r>
            <a:endParaRPr lang="ru-RU" sz="4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«Изящество исполнения и мастерство»</a:t>
            </a:r>
            <a:endParaRPr lang="ru-RU" sz="4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«За изобретательность и творческий поиск»</a:t>
            </a:r>
            <a:endParaRPr lang="ru-RU" sz="4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«Приз зрительских симпатий»</a:t>
            </a:r>
            <a:endParaRPr lang="ru-RU" sz="48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5256635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dirty="0" smtClean="0">
                <a:latin typeface="Arial Black" panose="020B0A04020102020204" pitchFamily="34" charset="0"/>
              </a:rPr>
              <a:t>Работы-победители детско-родительского конкурса </a:t>
            </a:r>
            <a:r>
              <a:rPr lang="ru-RU" b="1" dirty="0" smtClean="0">
                <a:effectLst/>
                <a:latin typeface="Arial Black" panose="020B0A04020102020204" pitchFamily="34" charset="0"/>
                <a:ea typeface="Calibri"/>
                <a:cs typeface="Times New Roman"/>
              </a:rPr>
              <a:t>поделок из природных материалов </a:t>
            </a:r>
            <a:r>
              <a:rPr lang="ru-RU" dirty="0">
                <a:latin typeface="Arial Black" panose="020B0A04020102020204" pitchFamily="34" charset="0"/>
                <a:ea typeface="Calibri"/>
                <a:cs typeface="Times New Roman"/>
              </a:rPr>
              <a:t/>
            </a:r>
            <a:br>
              <a:rPr lang="ru-RU" dirty="0">
                <a:latin typeface="Arial Black" panose="020B0A04020102020204" pitchFamily="34" charset="0"/>
                <a:ea typeface="Calibri"/>
                <a:cs typeface="Times New Roman"/>
              </a:rPr>
            </a:br>
            <a:r>
              <a:rPr lang="ru-RU" b="1" dirty="0" smtClean="0">
                <a:effectLst/>
                <a:latin typeface="Arial Black" panose="020B0A04020102020204" pitchFamily="34" charset="0"/>
                <a:ea typeface="Calibri"/>
                <a:cs typeface="Times New Roman"/>
              </a:rPr>
              <a:t>“С Днем рождения, детский сад!» - 2013</a:t>
            </a:r>
            <a:r>
              <a:rPr lang="ru-RU" dirty="0">
                <a:latin typeface="New Times Roman"/>
                <a:ea typeface="Calibri"/>
                <a:cs typeface="Times New Roman"/>
              </a:rPr>
              <a:t/>
            </a:r>
            <a:br>
              <a:rPr lang="ru-RU" dirty="0">
                <a:latin typeface="New Times Roman"/>
                <a:ea typeface="Calibri"/>
                <a:cs typeface="Times New Roman"/>
              </a:rPr>
            </a:br>
            <a:endParaRPr lang="ru-RU" dirty="0">
              <a:latin typeface="New 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920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8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1550" y="936625"/>
            <a:ext cx="2857500" cy="18986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185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191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185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052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1858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052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00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8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5191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1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5191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DSC_1861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052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SC_1862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605213"/>
            <a:ext cx="4114800" cy="27336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663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8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1550" y="936625"/>
            <a:ext cx="2857500" cy="18986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Рисунок 2" descr="DSC_1864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14950" y="936625"/>
            <a:ext cx="2857500" cy="18986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Спасибо всем участникам за прекрасные работы!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260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</TotalTime>
  <Words>48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Бумажная</vt:lpstr>
      <vt:lpstr>Работы-победители детско-родительского конкурса поделок из природных материалов  “С Днем рождения, детский сад!» - 2013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Работы-победители детско-родительского конкурса поделок из природных материалов  “С Днем рождения, детский сад!» - 2013 </dc:title>
  <dc:creator>Любовь</dc:creator>
  <cp:lastModifiedBy>Любовь</cp:lastModifiedBy>
  <cp:revision>1</cp:revision>
  <dcterms:created xsi:type="dcterms:W3CDTF">2013-11-18T16:36:06Z</dcterms:created>
  <dcterms:modified xsi:type="dcterms:W3CDTF">2013-11-18T16:43:11Z</dcterms:modified>
</cp:coreProperties>
</file>