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88" r:id="rId4"/>
    <p:sldId id="273" r:id="rId5"/>
    <p:sldId id="286" r:id="rId6"/>
    <p:sldId id="274" r:id="rId7"/>
    <p:sldId id="285" r:id="rId8"/>
    <p:sldId id="287" r:id="rId9"/>
    <p:sldId id="290" r:id="rId10"/>
    <p:sldId id="284" r:id="rId11"/>
    <p:sldId id="289" r:id="rId12"/>
    <p:sldId id="277" r:id="rId13"/>
    <p:sldId id="278" r:id="rId14"/>
    <p:sldId id="271" r:id="rId15"/>
  </p:sldIdLst>
  <p:sldSz cx="9144000" cy="6858000" type="screen4x3"/>
  <p:notesSz cx="6858000" cy="9144000"/>
  <p:photoAlbum layout="4pic" frame="frameStyle2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86509-3CA7-4C3F-BB32-8DB26C64617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88011-4B37-4F31-9338-660D3C51E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88011-4B37-4F31-9338-660D3C51EC7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53FB-8215-448C-9BA2-81357ED62E2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A6AAE-57F1-4201-A0CA-99959573A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53FB-8215-448C-9BA2-81357ED62E2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A6AAE-57F1-4201-A0CA-99959573A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53FB-8215-448C-9BA2-81357ED62E2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A6AAE-57F1-4201-A0CA-99959573A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153FB-8215-448C-9BA2-81357ED62E2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A6AAE-57F1-4201-A0CA-99959573AB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153FB-8215-448C-9BA2-81357ED62E2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A6AAE-57F1-4201-A0CA-99959573A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153FB-8215-448C-9BA2-81357ED62E2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A6AAE-57F1-4201-A0CA-99959573AB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153FB-8215-448C-9BA2-81357ED62E2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A6AAE-57F1-4201-A0CA-99959573A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153FB-8215-448C-9BA2-81357ED62E2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A6AAE-57F1-4201-A0CA-99959573A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153FB-8215-448C-9BA2-81357ED62E2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A6AAE-57F1-4201-A0CA-99959573A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153FB-8215-448C-9BA2-81357ED62E2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A6AAE-57F1-4201-A0CA-99959573AB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153FB-8215-448C-9BA2-81357ED62E2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A6AAE-57F1-4201-A0CA-99959573A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53FB-8215-448C-9BA2-81357ED62E2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A6AAE-57F1-4201-A0CA-99959573A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153FB-8215-448C-9BA2-81357ED62E2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A6AAE-57F1-4201-A0CA-99959573AB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153FB-8215-448C-9BA2-81357ED62E2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A6AAE-57F1-4201-A0CA-99959573A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153FB-8215-448C-9BA2-81357ED62E2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A6AAE-57F1-4201-A0CA-99959573A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53FB-8215-448C-9BA2-81357ED62E2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A6AAE-57F1-4201-A0CA-99959573A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53FB-8215-448C-9BA2-81357ED62E2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A6AAE-57F1-4201-A0CA-99959573A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53FB-8215-448C-9BA2-81357ED62E2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A6AAE-57F1-4201-A0CA-99959573A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53FB-8215-448C-9BA2-81357ED62E2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A6AAE-57F1-4201-A0CA-99959573A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53FB-8215-448C-9BA2-81357ED62E2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A6AAE-57F1-4201-A0CA-99959573A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53FB-8215-448C-9BA2-81357ED62E2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A6AAE-57F1-4201-A0CA-99959573A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53FB-8215-448C-9BA2-81357ED62E2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A6AAE-57F1-4201-A0CA-99959573A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153FB-8215-448C-9BA2-81357ED62E2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A6AAE-57F1-4201-A0CA-99959573A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CB153FB-8215-448C-9BA2-81357ED62E2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15A6AAE-57F1-4201-A0CA-99959573AB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Конкурс «Украшаем окна. Весна идет!»-2014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5301208"/>
            <a:ext cx="6400800" cy="1008112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sz="2400" dirty="0" smtClean="0"/>
              <a:t>Составила </a:t>
            </a:r>
          </a:p>
          <a:p>
            <a:pPr algn="r"/>
            <a:r>
              <a:rPr lang="ru-RU" sz="2400" dirty="0" smtClean="0"/>
              <a:t>с</a:t>
            </a:r>
            <a:r>
              <a:rPr lang="ru-RU" sz="2400" dirty="0" smtClean="0"/>
              <a:t>т. воспитатель</a:t>
            </a:r>
          </a:p>
          <a:p>
            <a:pPr algn="r"/>
            <a:r>
              <a:rPr lang="ru-RU" sz="2400" dirty="0" smtClean="0"/>
              <a:t> ГБДОУ №62 Приморского района СПб.</a:t>
            </a:r>
          </a:p>
          <a:p>
            <a:pPr algn="r"/>
            <a:r>
              <a:rPr lang="ru-RU" sz="2400" dirty="0" smtClean="0"/>
              <a:t>Вакуленко Л.С.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6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514350"/>
            <a:ext cx="4114800" cy="27432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Рисунок 2" descr="DSC_0635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514350"/>
            <a:ext cx="4114800" cy="27432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Рисунок 3" descr="DSC_0636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42900" y="3600450"/>
            <a:ext cx="4114800" cy="27432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5" name="Рисунок 4" descr="DSC_0637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686300" y="3600450"/>
            <a:ext cx="4114800" cy="27432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187624" y="0"/>
            <a:ext cx="6400800" cy="43204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Старшая группа №1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(третье место)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6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514350"/>
            <a:ext cx="4114800" cy="27432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Рисунок 2" descr="DSC_0618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514350"/>
            <a:ext cx="4114800" cy="27432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Рисунок 3" descr="DSC_0620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42900" y="3600450"/>
            <a:ext cx="4114800" cy="27432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5" name="Рисунок 4" descr="DSC_0621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686300" y="3600450"/>
            <a:ext cx="4114800" cy="27432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187624" y="0"/>
            <a:ext cx="6400800" cy="43204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Старшая группа №2 (первое место)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6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514350"/>
            <a:ext cx="4114800" cy="27432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Рисунок 2" descr="DSC_0628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514350"/>
            <a:ext cx="4114800" cy="27432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Рисунок 3" descr="DSC_0629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42900" y="3600450"/>
            <a:ext cx="4114800" cy="27432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5" name="Рисунок 4" descr="DSC_0631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686300" y="3600450"/>
            <a:ext cx="4114800" cy="27432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187624" y="0"/>
            <a:ext cx="6400800" cy="43204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Подготовительная группа №1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6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2057400"/>
            <a:ext cx="4114800" cy="27432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Рисунок 2" descr="DSC_0615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2057400"/>
            <a:ext cx="4114800" cy="27432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1187624" y="0"/>
            <a:ext cx="6400800" cy="43204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Подготовительная группа №2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403648" y="5157192"/>
            <a:ext cx="640080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Благодарим родителей за помощь в организации конкурса!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67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514350"/>
            <a:ext cx="4114800" cy="27432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Рисунок 2" descr="DSC_0675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514350"/>
            <a:ext cx="4114800" cy="27432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Рисунок 3" descr="DSC_0676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42900" y="3600450"/>
            <a:ext cx="4114800" cy="27432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5" name="Рисунок 4" descr="DSC_0677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686300" y="3600450"/>
            <a:ext cx="4114800" cy="27432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187624" y="0"/>
            <a:ext cx="6400800" cy="43204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Ясельная группа №1 (второе место)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678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42900" y="514350"/>
            <a:ext cx="4114800" cy="27432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Рисунок 2" descr="DSC_0679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686300" y="514350"/>
            <a:ext cx="4114800" cy="27432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Рисунок 3" descr="DSC_0680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342900" y="3600450"/>
            <a:ext cx="4114800" cy="27432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5" name="Рисунок 4" descr="DSC_0681.JPG"/>
          <p:cNvPicPr>
            <a:picLocks noGrp="1" noChangeAspect="1"/>
          </p:cNvPicPr>
          <p:nvPr isPhoto="1"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4686300" y="3600450"/>
            <a:ext cx="4114800" cy="27432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187624" y="0"/>
            <a:ext cx="6400800" cy="43204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Ясельная группа №2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68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514350"/>
            <a:ext cx="4114800" cy="27432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Рисунок 2" descr="DSC_068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514350"/>
            <a:ext cx="4114800" cy="27432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Рисунок 3" descr="DSC_0684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42900" y="3600450"/>
            <a:ext cx="4114800" cy="27432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5" name="Рисунок 4" descr="DSC_0685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686300" y="3600450"/>
            <a:ext cx="4114800" cy="27432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187624" y="0"/>
            <a:ext cx="6400800" cy="43204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Младшая группа №1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66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514350"/>
            <a:ext cx="4114800" cy="27432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Рисунок 2" descr="DSC_0665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514350"/>
            <a:ext cx="4114800" cy="27432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Рисунок 3" descr="DSC_0666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42900" y="3600450"/>
            <a:ext cx="4114800" cy="27432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5" name="Рисунок 4" descr="DSC_0667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686300" y="3600450"/>
            <a:ext cx="4114800" cy="27432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187624" y="0"/>
            <a:ext cx="6400800" cy="43204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Младшая группа №2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_064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686300" y="514350"/>
            <a:ext cx="4114800" cy="27432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Рисунок 3" descr="DSC_0643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42900" y="3600450"/>
            <a:ext cx="4114800" cy="27432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5" name="Рисунок 4" descr="DSC_0644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686300" y="3600450"/>
            <a:ext cx="4114800" cy="27432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6" name="Рисунок 5" descr="DSC_0646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342900" y="514350"/>
            <a:ext cx="4114800" cy="27432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187624" y="0"/>
            <a:ext cx="6400800" cy="43204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Младшая группа №3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65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514350"/>
            <a:ext cx="4114800" cy="27432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Рисунок 2" descr="DSC_0660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514350"/>
            <a:ext cx="4114800" cy="27432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Рисунок 3" descr="DSC_0661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42900" y="3600450"/>
            <a:ext cx="4114800" cy="27432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5" name="Рисунок 4" descr="DSC_0662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686300" y="3600450"/>
            <a:ext cx="4114800" cy="27432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187624" y="0"/>
            <a:ext cx="6400800" cy="43204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Средняя группа №1 (третье место)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6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514350"/>
            <a:ext cx="4114800" cy="27432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Рисунок 2" descr="DSC_0639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514350"/>
            <a:ext cx="4114800" cy="27432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Рисунок 3" descr="DSC_0640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42900" y="3600450"/>
            <a:ext cx="4114800" cy="27432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5" name="Рисунок 4" descr="DSC_0641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686300" y="3600450"/>
            <a:ext cx="4114800" cy="27432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187624" y="0"/>
            <a:ext cx="6400800" cy="43204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Средняя группа №2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_064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686300" y="514350"/>
            <a:ext cx="4114800" cy="27432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Рисунок 3" descr="DSC_0649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42900" y="3600450"/>
            <a:ext cx="4114800" cy="27432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5" name="Рисунок 4" descr="DSC_0651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686300" y="3600450"/>
            <a:ext cx="4114800" cy="27432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395536" y="0"/>
            <a:ext cx="4248472" cy="31409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40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Средняя группа №3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97</Words>
  <Application>Microsoft Office PowerPoint</Application>
  <PresentationFormat>Экран (4:3)</PresentationFormat>
  <Paragraphs>22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Солнцестояние</vt:lpstr>
      <vt:lpstr>Конкурс «Украшаем окна. Весна идет!»-2014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1</dc:creator>
  <cp:lastModifiedBy>1</cp:lastModifiedBy>
  <cp:revision>7</cp:revision>
  <dcterms:created xsi:type="dcterms:W3CDTF">2014-03-28T09:00:24Z</dcterms:created>
  <dcterms:modified xsi:type="dcterms:W3CDTF">2014-04-01T07:28:55Z</dcterms:modified>
</cp:coreProperties>
</file>