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F74C-9FE8-421E-A43F-BC6DE5BD06BF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C385-AC6F-4681-B69E-37AC64205D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F74C-9FE8-421E-A43F-BC6DE5BD06BF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C385-AC6F-4681-B69E-37AC64205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F74C-9FE8-421E-A43F-BC6DE5BD06BF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C385-AC6F-4681-B69E-37AC64205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F74C-9FE8-421E-A43F-BC6DE5BD06BF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C385-AC6F-4681-B69E-37AC64205D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F74C-9FE8-421E-A43F-BC6DE5BD06BF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C385-AC6F-4681-B69E-37AC64205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F74C-9FE8-421E-A43F-BC6DE5BD06BF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C385-AC6F-4681-B69E-37AC64205D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F74C-9FE8-421E-A43F-BC6DE5BD06BF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C385-AC6F-4681-B69E-37AC64205D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F74C-9FE8-421E-A43F-BC6DE5BD06BF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C385-AC6F-4681-B69E-37AC64205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F74C-9FE8-421E-A43F-BC6DE5BD06BF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C385-AC6F-4681-B69E-37AC64205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F74C-9FE8-421E-A43F-BC6DE5BD06BF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C385-AC6F-4681-B69E-37AC64205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F74C-9FE8-421E-A43F-BC6DE5BD06BF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C385-AC6F-4681-B69E-37AC64205D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A3F74C-9FE8-421E-A43F-BC6DE5BD06BF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A9C385-AC6F-4681-B69E-37AC64205D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6863" cy="151216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ndara"/>
                <a:cs typeface="Arial" pitchFamily="34" charset="0"/>
              </a:rPr>
              <a:t>ГБДОУ №62 Приморского района</a:t>
            </a:r>
            <a:b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ndara"/>
                <a:cs typeface="Arial" pitchFamily="34" charset="0"/>
              </a:rPr>
            </a:b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ndara"/>
                <a:cs typeface="Arial" pitchFamily="34" charset="0"/>
              </a:rPr>
              <a:t>г.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ndara"/>
                <a:cs typeface="Arial" pitchFamily="34" charset="0"/>
              </a:rPr>
              <a:t>Санкт-Петербурга</a:t>
            </a:r>
            <a:b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ndara"/>
                <a:cs typeface="Arial" pitchFamily="34" charset="0"/>
              </a:rPr>
            </a:b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ndara"/>
                <a:cs typeface="Arial" pitchFamily="34" charset="0"/>
              </a:rPr>
              <a:t/>
            </a:r>
            <a:b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ndara"/>
                <a:cs typeface="Arial" pitchFamily="34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Candara"/>
                <a:ea typeface="+mj-ea"/>
                <a:cs typeface="Arial" pitchFamily="34" charset="0"/>
              </a:rPr>
              <a:t>  Тематическая неделя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Candara"/>
                <a:ea typeface="+mj-ea"/>
                <a:cs typeface="Arial" pitchFamily="34" charset="0"/>
              </a:rPr>
              <a:t> «Юные спортсмены»</a:t>
            </a:r>
            <a:r>
              <a:rPr lang="ru-RU" sz="2800" b="1" dirty="0">
                <a:solidFill>
                  <a:srgbClr val="7030A0"/>
                </a:solidFill>
                <a:latin typeface="Candara"/>
                <a:ea typeface="+mj-ea"/>
                <a:cs typeface="Arial" pitchFamily="34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Candara"/>
                <a:ea typeface="+mj-ea"/>
                <a:cs typeface="Arial" pitchFamily="34" charset="0"/>
              </a:rPr>
            </a:br>
            <a:endParaRPr lang="ru-RU" sz="2800" b="1" dirty="0"/>
          </a:p>
        </p:txBody>
      </p:sp>
      <p:pic>
        <p:nvPicPr>
          <p:cNvPr id="1026" name="Picture 2" descr="D:\ФОТО\фото стадион\09b917b94ec333bf7abe2402be8c84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7" y="1988840"/>
            <a:ext cx="5649444" cy="4230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45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6" y="260648"/>
            <a:ext cx="3706813" cy="2462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D:\НЕДЕЛЯ СПОРТА 2015\DSC_5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44" y="2870719"/>
            <a:ext cx="3995529" cy="2653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НЕДЕЛЯ СПОРТА 2015\DSC_5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04" y="4516713"/>
            <a:ext cx="3419872" cy="2271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34" y="727874"/>
            <a:ext cx="1926248" cy="342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D:\НЕДЕЛЯ СПОРТА 2015\DSC_51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61" y="3189705"/>
            <a:ext cx="3707904" cy="246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86" y="260648"/>
            <a:ext cx="3705907" cy="2462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9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40756"/>
            <a:ext cx="8424935" cy="19845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 !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D:\НЕДЕЛЯ СПОРТА 2015\DSC_5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444208" cy="4280108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1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79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628800"/>
            <a:ext cx="8136904" cy="47525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Формирование </a:t>
            </a:r>
            <a:r>
              <a:rPr lang="ru-RU" sz="3600" b="1" dirty="0">
                <a:solidFill>
                  <a:srgbClr val="7030A0"/>
                </a:solidFill>
              </a:rPr>
              <a:t>представления </a:t>
            </a:r>
            <a:r>
              <a:rPr lang="ru-RU" sz="3600" b="1" dirty="0" smtClean="0">
                <a:solidFill>
                  <a:srgbClr val="7030A0"/>
                </a:solidFill>
              </a:rPr>
              <a:t>о </a:t>
            </a:r>
            <a:r>
              <a:rPr lang="ru-RU" sz="3600" b="1" dirty="0">
                <a:solidFill>
                  <a:srgbClr val="7030A0"/>
                </a:solidFill>
              </a:rPr>
              <a:t>зимних видах </a:t>
            </a:r>
            <a:r>
              <a:rPr lang="ru-RU" sz="3600" b="1" dirty="0" smtClean="0">
                <a:solidFill>
                  <a:srgbClr val="7030A0"/>
                </a:solidFill>
              </a:rPr>
              <a:t>спорта, обогащение </a:t>
            </a:r>
            <a:r>
              <a:rPr lang="ru-RU" sz="3600" b="1" dirty="0">
                <a:solidFill>
                  <a:srgbClr val="7030A0"/>
                </a:solidFill>
              </a:rPr>
              <a:t>двигательного опыта детей элементами зимних видов спорта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417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79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700808"/>
            <a:ext cx="7488832" cy="4680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Развивать интерес </a:t>
            </a:r>
            <a:r>
              <a:rPr lang="ru-RU" sz="2400" b="1" dirty="0">
                <a:solidFill>
                  <a:srgbClr val="7030A0"/>
                </a:solidFill>
              </a:rPr>
              <a:t>к зимним видам </a:t>
            </a:r>
            <a:r>
              <a:rPr lang="ru-RU" sz="2400" b="1" dirty="0" smtClean="0">
                <a:solidFill>
                  <a:srgbClr val="7030A0"/>
                </a:solidFill>
              </a:rPr>
              <a:t>спорта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Создать </a:t>
            </a:r>
            <a:r>
              <a:rPr lang="ru-RU" sz="2400" b="1" dirty="0">
                <a:solidFill>
                  <a:srgbClr val="7030A0"/>
                </a:solidFill>
              </a:rPr>
              <a:t>атмосферу радостного настроения от зимних </a:t>
            </a:r>
            <a:r>
              <a:rPr lang="ru-RU" sz="2400" b="1" dirty="0" smtClean="0">
                <a:solidFill>
                  <a:srgbClr val="7030A0"/>
                </a:solidFill>
              </a:rPr>
              <a:t>развлечений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Закреплять </a:t>
            </a:r>
            <a:r>
              <a:rPr lang="ru-RU" sz="2400" b="1" dirty="0">
                <a:solidFill>
                  <a:srgbClr val="7030A0"/>
                </a:solidFill>
              </a:rPr>
              <a:t>полученные на физкультурных занятиях знания и умения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Развивать </a:t>
            </a:r>
            <a:r>
              <a:rPr lang="ru-RU" sz="2400" b="1" dirty="0">
                <a:solidFill>
                  <a:srgbClr val="7030A0"/>
                </a:solidFill>
              </a:rPr>
              <a:t>творческие способности, воображение; способствовать проявлению у детей </a:t>
            </a:r>
            <a:r>
              <a:rPr lang="ru-RU" sz="2400" b="1" dirty="0" smtClean="0">
                <a:solidFill>
                  <a:srgbClr val="7030A0"/>
                </a:solidFill>
              </a:rPr>
              <a:t>инициативы</a:t>
            </a:r>
            <a:endParaRPr lang="ru-RU" sz="2400" b="1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Воспитывать </a:t>
            </a:r>
            <a:r>
              <a:rPr lang="ru-RU" sz="2400" b="1" dirty="0">
                <a:solidFill>
                  <a:srgbClr val="7030A0"/>
                </a:solidFill>
              </a:rPr>
              <a:t>чувство товарищества, коллективизма, умение контролировать свои поступки.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22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260648"/>
            <a:ext cx="7550224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Мероприятия недели: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8136904" cy="4320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Изготовление книжек – самоделок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 по зимним видам спорта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</a:rPr>
              <a:t>  Досуг «Зимние забавы» в средних     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  группах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</a:rPr>
              <a:t> Досуг «Зимний стадион» в старших и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  подготовительных группах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 </a:t>
            </a:r>
          </a:p>
          <a:p>
            <a:pPr marL="45720" indent="0">
              <a:buNone/>
            </a:pP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5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а\Desktop\IMG_0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1" y="674350"/>
            <a:ext cx="7742040" cy="540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5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НЕДЕЛЯ СПОРТА 2015\DSC_5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84086"/>
            <a:ext cx="8130702" cy="5400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0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5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Представленные виды спорта: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568952" cy="51845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Конькобежный (подготовительная группа №1)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Фигурное катание (подготовит. </a:t>
            </a:r>
            <a:r>
              <a:rPr lang="ru-RU" sz="2800" b="1" dirty="0">
                <a:solidFill>
                  <a:srgbClr val="002060"/>
                </a:solidFill>
              </a:rPr>
              <a:t>г</a:t>
            </a:r>
            <a:r>
              <a:rPr lang="ru-RU" sz="2800" b="1" dirty="0" smtClean="0">
                <a:solidFill>
                  <a:srgbClr val="002060"/>
                </a:solidFill>
              </a:rPr>
              <a:t>руппа №2)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Сноубординг (старшая группа №1)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Санный спорт (старшая группа №2)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Биатлон (старшая группа №3)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Хоккей (средняя группа №1)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Горные лыжи (средняя группа №2)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Лыжный спорт (средняя группа №3)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0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5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З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accent4"/>
                </a:solidFill>
              </a:rPr>
              <a:t>И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Е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Б</a:t>
            </a:r>
            <a:r>
              <a:rPr lang="ru-RU" dirty="0" smtClean="0">
                <a:solidFill>
                  <a:schemeClr val="accent1"/>
                </a:solidFill>
              </a:rPr>
              <a:t>А</a:t>
            </a:r>
            <a:r>
              <a:rPr lang="ru-RU" dirty="0" smtClean="0">
                <a:solidFill>
                  <a:schemeClr val="accent4"/>
                </a:solidFill>
              </a:rPr>
              <a:t>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Света\Desktop\спорт неделя\фото\vpmBWA3EYX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156"/>
            <a:ext cx="4464496" cy="2964011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вета\Desktop\спорт неделя\фото\pwW-2188t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237772"/>
            <a:ext cx="4409549" cy="2927532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8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7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ЗИМНИЙ СТАДИОН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9" name="Picture 9" descr="D:\НЕДЕЛЯ СПОРТА 2015\DSC_5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4160"/>
            <a:ext cx="3187726" cy="2117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45" y="1104903"/>
            <a:ext cx="2084387" cy="3700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79" y="2250203"/>
            <a:ext cx="2139428" cy="379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D:\НЕДЕЛЯ СПОРТА 2015\DSC_49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2" y="3824603"/>
            <a:ext cx="3347864" cy="2223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НЕДЕЛЯ СПОРТА 2015\DSC_49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44" y="1172093"/>
            <a:ext cx="3032736" cy="2014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НЕДЕЛЯ СПОРТА 2015\DSC_49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2" y="1172093"/>
            <a:ext cx="3246446" cy="2156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69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371</TotalTime>
  <Words>180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ГБДОУ №62 Приморского района г. Санкт-Петербурга  </vt:lpstr>
      <vt:lpstr>Цель:</vt:lpstr>
      <vt:lpstr>Задачи:</vt:lpstr>
      <vt:lpstr>Мероприятия недели:</vt:lpstr>
      <vt:lpstr>Презентация PowerPoint</vt:lpstr>
      <vt:lpstr>Презентация PowerPoint</vt:lpstr>
      <vt:lpstr>Представленные виды спорта:</vt:lpstr>
      <vt:lpstr>ЗИМНИЕ  ЗАБАВЫ</vt:lpstr>
      <vt:lpstr>ЗИМНИЙ СТАДИОН</vt:lpstr>
      <vt:lpstr>Презентация PowerPoint</vt:lpstr>
      <vt:lpstr> 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№62 Приморского района г. Санкт-Петербурга</dc:title>
  <dc:creator>Света</dc:creator>
  <cp:lastModifiedBy>Света</cp:lastModifiedBy>
  <cp:revision>30</cp:revision>
  <dcterms:created xsi:type="dcterms:W3CDTF">2015-01-26T14:33:52Z</dcterms:created>
  <dcterms:modified xsi:type="dcterms:W3CDTF">2015-01-26T20:44:56Z</dcterms:modified>
</cp:coreProperties>
</file>