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6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26.02.2015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26.02.2015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26.02.2015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26.02.2015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26.02.2015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26.02.2015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26.02.2015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26.02.2015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26.02.2015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26.02.2015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26.02.2015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93959E6-847B-4937-8C3D-49CDB5BA4EF3}" type="datetimeFigureOut">
              <a:rPr lang="uk-UA" smtClean="0"/>
              <a:pPr/>
              <a:t>26.02.2015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64704"/>
            <a:ext cx="8352928" cy="1656184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Путешествие по руси 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941168"/>
            <a:ext cx="8458200" cy="914400"/>
          </a:xfrm>
        </p:spPr>
        <p:txBody>
          <a:bodyPr/>
          <a:lstStyle/>
          <a:p>
            <a:pPr algn="r"/>
            <a:r>
              <a:rPr lang="ru-RU" dirty="0" smtClean="0"/>
              <a:t>ГБДОУ Детский сад №62</a:t>
            </a:r>
          </a:p>
          <a:p>
            <a:pPr algn="r"/>
            <a:r>
              <a:rPr lang="ru-RU" dirty="0" smtClean="0"/>
              <a:t>Журавлёва Н.В.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5802" t="26060" r="21379" b="18501"/>
          <a:stretch>
            <a:fillRect/>
          </a:stretch>
        </p:blipFill>
        <p:spPr bwMode="auto">
          <a:xfrm>
            <a:off x="683568" y="3429000"/>
            <a:ext cx="4140367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20150225_1733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556792"/>
            <a:ext cx="3363838" cy="4485117"/>
          </a:xfrm>
          <a:prstGeom prst="rect">
            <a:avLst/>
          </a:prstGeom>
        </p:spPr>
      </p:pic>
      <p:pic>
        <p:nvPicPr>
          <p:cNvPr id="4" name="Рисунок 3" descr="20150225_173317.jpg"/>
          <p:cNvPicPr>
            <a:picLocks noChangeAspect="1"/>
          </p:cNvPicPr>
          <p:nvPr/>
        </p:nvPicPr>
        <p:blipFill>
          <a:blip r:embed="rId4" cstate="print"/>
          <a:srcRect b="20600"/>
          <a:stretch>
            <a:fillRect/>
          </a:stretch>
        </p:blipFill>
        <p:spPr>
          <a:xfrm>
            <a:off x="323528" y="332656"/>
            <a:ext cx="4716016" cy="280837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34801" t="27845" r="20380" b="14380"/>
          <a:stretch>
            <a:fillRect/>
          </a:stretch>
        </p:blipFill>
        <p:spPr bwMode="auto">
          <a:xfrm>
            <a:off x="1259632" y="836712"/>
            <a:ext cx="676875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43812" t="29427" r="30087" b="17268"/>
          <a:stretch>
            <a:fillRect/>
          </a:stretch>
        </p:blipFill>
        <p:spPr bwMode="auto">
          <a:xfrm>
            <a:off x="2195736" y="1628800"/>
            <a:ext cx="4068763" cy="486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Русская </a:t>
            </a:r>
            <a:r>
              <a:rPr lang="ru-RU" dirty="0" err="1" smtClean="0"/>
              <a:t>культура,крестьянский</a:t>
            </a:r>
            <a:r>
              <a:rPr lang="ru-RU" dirty="0" smtClean="0"/>
              <a:t> </a:t>
            </a:r>
            <a:r>
              <a:rPr lang="ru-RU" dirty="0" err="1" smtClean="0"/>
              <a:t>быт,народное</a:t>
            </a:r>
            <a:r>
              <a:rPr lang="ru-RU" dirty="0" smtClean="0"/>
              <a:t> творчество.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5160" t="33469" r="17053" b="17316"/>
          <a:stretch>
            <a:fillRect/>
          </a:stretch>
        </p:blipFill>
        <p:spPr bwMode="auto">
          <a:xfrm>
            <a:off x="323528" y="1527513"/>
            <a:ext cx="6984776" cy="533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Осуществление комплексного подхода к воспитанию детей в духе патриотизма, приобщение дошкольников к истории и культуре родной страны – России, её достопримечательностям; воспитание любви и привязанности к родной стране.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1. Создавать условия для восприятия сведений об историческом прошлом и культурном облике родной страны - России;</a:t>
            </a:r>
          </a:p>
          <a:p>
            <a:pPr>
              <a:buNone/>
            </a:pPr>
            <a:r>
              <a:rPr lang="ru-RU" dirty="0" smtClean="0"/>
              <a:t>2. Осуществлять ознакомление дошкольников с историческим и культурным своеобразием России;</a:t>
            </a:r>
          </a:p>
          <a:p>
            <a:pPr>
              <a:buNone/>
            </a:pPr>
            <a:r>
              <a:rPr lang="ru-RU" dirty="0" smtClean="0"/>
              <a:t>3. Воспитывать чувство гордости за Россию, эмоционально-ценностное отношение к своей стране.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Крестьянская семья. воспитание детей.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5285" t="30287" r="29545" b="14028"/>
          <a:stretch>
            <a:fillRect/>
          </a:stretch>
        </p:blipFill>
        <p:spPr bwMode="auto">
          <a:xfrm>
            <a:off x="4716016" y="1556792"/>
            <a:ext cx="3816424" cy="4947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55576" y="2276872"/>
            <a:ext cx="316835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/>
          </a:p>
          <a:p>
            <a:r>
              <a:rPr lang="ru-RU" sz="2800" dirty="0" smtClean="0"/>
              <a:t>Колыбельные песни.</a:t>
            </a:r>
          </a:p>
          <a:p>
            <a:r>
              <a:rPr lang="ru-RU" sz="2800" dirty="0" smtClean="0"/>
              <a:t>«Ладушки»</a:t>
            </a:r>
          </a:p>
          <a:p>
            <a:r>
              <a:rPr lang="ru-RU" sz="2800" dirty="0" smtClean="0"/>
              <a:t>«Сорока-ворона»</a:t>
            </a:r>
          </a:p>
          <a:p>
            <a:r>
              <a:rPr lang="ru-RU" sz="2800" dirty="0" smtClean="0"/>
              <a:t>Сказки.</a:t>
            </a:r>
          </a:p>
          <a:p>
            <a:r>
              <a:rPr lang="ru-RU" sz="2800" dirty="0" smtClean="0"/>
              <a:t>Пословицы и поговорки.</a:t>
            </a:r>
          </a:p>
          <a:p>
            <a:r>
              <a:rPr lang="ru-RU" sz="2800" dirty="0" smtClean="0"/>
              <a:t>Загадки.</a:t>
            </a:r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Создание </a:t>
            </a:r>
            <a:r>
              <a:rPr lang="ru-RU" dirty="0" err="1" smtClean="0"/>
              <a:t>минимузея</a:t>
            </a:r>
            <a:r>
              <a:rPr lang="ru-RU" dirty="0" smtClean="0"/>
              <a:t> народных промыслов</a:t>
            </a:r>
            <a:endParaRPr lang="ru-RU" dirty="0"/>
          </a:p>
        </p:txBody>
      </p:sp>
      <p:pic>
        <p:nvPicPr>
          <p:cNvPr id="4" name="Содержимое 3" descr="20150220_1036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2940" t="8013" r="16658" b="4482"/>
          <a:stretch>
            <a:fillRect/>
          </a:stretch>
        </p:blipFill>
        <p:spPr>
          <a:xfrm>
            <a:off x="0" y="1437048"/>
            <a:ext cx="4067944" cy="3792151"/>
          </a:xfrm>
        </p:spPr>
      </p:pic>
      <p:pic>
        <p:nvPicPr>
          <p:cNvPr id="5" name="Рисунок 4" descr="20150220_1035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4509120"/>
            <a:ext cx="3131840" cy="2348880"/>
          </a:xfrm>
          <a:prstGeom prst="rect">
            <a:avLst/>
          </a:prstGeom>
        </p:spPr>
      </p:pic>
      <p:pic>
        <p:nvPicPr>
          <p:cNvPr id="7" name="Рисунок 6" descr="20150220_1035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1340768"/>
            <a:ext cx="3779912" cy="2834934"/>
          </a:xfrm>
          <a:prstGeom prst="rect">
            <a:avLst/>
          </a:prstGeom>
        </p:spPr>
      </p:pic>
      <p:pic>
        <p:nvPicPr>
          <p:cNvPr id="8" name="Рисунок 7" descr="20150220_1035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6223631">
            <a:off x="6419492" y="4225607"/>
            <a:ext cx="2771800" cy="20788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Изготовление кукол своими руками</a:t>
            </a:r>
            <a:endParaRPr lang="ru-RU" dirty="0"/>
          </a:p>
        </p:txBody>
      </p:sp>
      <p:pic>
        <p:nvPicPr>
          <p:cNvPr id="3" name="Рисунок 2" descr="20150213_111354.jpg"/>
          <p:cNvPicPr>
            <a:picLocks noChangeAspect="1"/>
          </p:cNvPicPr>
          <p:nvPr/>
        </p:nvPicPr>
        <p:blipFill>
          <a:blip r:embed="rId2" cstate="print"/>
          <a:srcRect t="24800" r="1001"/>
          <a:stretch>
            <a:fillRect/>
          </a:stretch>
        </p:blipFill>
        <p:spPr>
          <a:xfrm>
            <a:off x="0" y="1340768"/>
            <a:ext cx="3651870" cy="3698602"/>
          </a:xfrm>
          <a:prstGeom prst="rect">
            <a:avLst/>
          </a:prstGeom>
        </p:spPr>
      </p:pic>
      <p:pic>
        <p:nvPicPr>
          <p:cNvPr id="4" name="Рисунок 3" descr="20150213_111508.jpg"/>
          <p:cNvPicPr>
            <a:picLocks noChangeAspect="1"/>
          </p:cNvPicPr>
          <p:nvPr/>
        </p:nvPicPr>
        <p:blipFill>
          <a:blip r:embed="rId3" cstate="print"/>
          <a:srcRect l="5901" t="20600" b="22700"/>
          <a:stretch>
            <a:fillRect/>
          </a:stretch>
        </p:blipFill>
        <p:spPr>
          <a:xfrm>
            <a:off x="2807296" y="4173129"/>
            <a:ext cx="5941168" cy="2684871"/>
          </a:xfrm>
          <a:prstGeom prst="rect">
            <a:avLst/>
          </a:prstGeom>
        </p:spPr>
      </p:pic>
      <p:pic>
        <p:nvPicPr>
          <p:cNvPr id="5" name="Рисунок 4" descr="20150213_162209.jpg"/>
          <p:cNvPicPr>
            <a:picLocks noChangeAspect="1"/>
          </p:cNvPicPr>
          <p:nvPr/>
        </p:nvPicPr>
        <p:blipFill>
          <a:blip r:embed="rId4" cstate="print"/>
          <a:srcRect t="12201" r="1001" b="6951"/>
          <a:stretch>
            <a:fillRect/>
          </a:stretch>
        </p:blipFill>
        <p:spPr>
          <a:xfrm>
            <a:off x="5940152" y="1124744"/>
            <a:ext cx="2808312" cy="305791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Изготовление кокошника в стиле палех или хохлома</a:t>
            </a:r>
            <a:endParaRPr lang="ru-RU" dirty="0"/>
          </a:p>
        </p:txBody>
      </p:sp>
      <p:pic>
        <p:nvPicPr>
          <p:cNvPr id="4" name="Содержимое 3" descr="20150218_1829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8696" r="1146" b="20392"/>
          <a:stretch>
            <a:fillRect/>
          </a:stretch>
        </p:blipFill>
        <p:spPr>
          <a:xfrm>
            <a:off x="251520" y="1340768"/>
            <a:ext cx="5965444" cy="2304256"/>
          </a:xfrm>
        </p:spPr>
      </p:pic>
      <p:pic>
        <p:nvPicPr>
          <p:cNvPr id="5" name="Рисунок 4" descr="20150220_1035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038090">
            <a:off x="4820258" y="2647728"/>
            <a:ext cx="4499992" cy="3374994"/>
          </a:xfrm>
          <a:prstGeom prst="rect">
            <a:avLst/>
          </a:prstGeom>
        </p:spPr>
      </p:pic>
      <p:pic>
        <p:nvPicPr>
          <p:cNvPr id="6" name="Рисунок 5" descr="20150220_111043.jpg"/>
          <p:cNvPicPr>
            <a:picLocks noChangeAspect="1"/>
          </p:cNvPicPr>
          <p:nvPr/>
        </p:nvPicPr>
        <p:blipFill>
          <a:blip r:embed="rId4" cstate="print"/>
          <a:srcRect l="46850" t="25850" r="4326" b="43700"/>
          <a:stretch>
            <a:fillRect/>
          </a:stretch>
        </p:blipFill>
        <p:spPr>
          <a:xfrm>
            <a:off x="323528" y="4077072"/>
            <a:ext cx="4464496" cy="208823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Масленица</a:t>
            </a:r>
            <a:endParaRPr lang="ru-RU" dirty="0"/>
          </a:p>
        </p:txBody>
      </p:sp>
      <p:pic>
        <p:nvPicPr>
          <p:cNvPr id="4" name="Содержимое 3" descr="20150220_1249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3157132" cy="2367849"/>
          </a:xfrm>
        </p:spPr>
      </p:pic>
      <p:pic>
        <p:nvPicPr>
          <p:cNvPr id="5" name="Рисунок 4" descr="20150220_164707.jpg"/>
          <p:cNvPicPr>
            <a:picLocks noChangeAspect="1"/>
          </p:cNvPicPr>
          <p:nvPr/>
        </p:nvPicPr>
        <p:blipFill>
          <a:blip r:embed="rId3" cstate="print"/>
          <a:srcRect l="24800" t="4851" r="17800"/>
          <a:stretch>
            <a:fillRect/>
          </a:stretch>
        </p:blipFill>
        <p:spPr>
          <a:xfrm>
            <a:off x="3347864" y="548680"/>
            <a:ext cx="1872208" cy="4138023"/>
          </a:xfrm>
          <a:prstGeom prst="rect">
            <a:avLst/>
          </a:prstGeom>
        </p:spPr>
      </p:pic>
      <p:pic>
        <p:nvPicPr>
          <p:cNvPr id="6" name="Рисунок 5" descr="20150220_1110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969060"/>
            <a:ext cx="3851920" cy="2888940"/>
          </a:xfrm>
          <a:prstGeom prst="rect">
            <a:avLst/>
          </a:prstGeom>
        </p:spPr>
      </p:pic>
      <p:pic>
        <p:nvPicPr>
          <p:cNvPr id="7" name="Рисунок 6" descr="20150220_1702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1052736"/>
            <a:ext cx="2859782" cy="3813043"/>
          </a:xfrm>
          <a:prstGeom prst="rect">
            <a:avLst/>
          </a:prstGeom>
        </p:spPr>
      </p:pic>
      <p:pic>
        <p:nvPicPr>
          <p:cNvPr id="8" name="Рисунок 7" descr="20150218_183012.jpg"/>
          <p:cNvPicPr>
            <a:picLocks noChangeAspect="1"/>
          </p:cNvPicPr>
          <p:nvPr/>
        </p:nvPicPr>
        <p:blipFill>
          <a:blip r:embed="rId6" cstate="print"/>
          <a:srcRect l="28738" r="13776" b="18500"/>
          <a:stretch>
            <a:fillRect/>
          </a:stretch>
        </p:blipFill>
        <p:spPr>
          <a:xfrm>
            <a:off x="4932040" y="4790747"/>
            <a:ext cx="1944216" cy="206725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80</TotalTime>
  <Words>138</Words>
  <Application>Microsoft Office PowerPoint</Application>
  <PresentationFormat>Экран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Путешествие по руси </vt:lpstr>
      <vt:lpstr>Русская культура,крестьянский быт,народное творчество.</vt:lpstr>
      <vt:lpstr>Цель проекта</vt:lpstr>
      <vt:lpstr>Задачи проекта</vt:lpstr>
      <vt:lpstr>Крестьянская семья. воспитание детей.</vt:lpstr>
      <vt:lpstr>Создание минимузея народных промыслов</vt:lpstr>
      <vt:lpstr>Изготовление кукол своими руками</vt:lpstr>
      <vt:lpstr>Изготовление кокошника в стиле палех или хохлома</vt:lpstr>
      <vt:lpstr>Масленица</vt:lpstr>
      <vt:lpstr>Слайд 10</vt:lpstr>
      <vt:lpstr>Слайд 11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по руси </dc:title>
  <dc:creator>Юна</dc:creator>
  <cp:lastModifiedBy>Пользователь Windows</cp:lastModifiedBy>
  <cp:revision>10</cp:revision>
  <dcterms:created xsi:type="dcterms:W3CDTF">2015-02-25T20:17:27Z</dcterms:created>
  <dcterms:modified xsi:type="dcterms:W3CDTF">2015-02-26T07:30:51Z</dcterms:modified>
</cp:coreProperties>
</file>