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256" r:id="rId2"/>
    <p:sldId id="257" r:id="rId3"/>
    <p:sldId id="269" r:id="rId4"/>
    <p:sldId id="275" r:id="rId5"/>
    <p:sldId id="279" r:id="rId6"/>
    <p:sldId id="277" r:id="rId7"/>
    <p:sldId id="278" r:id="rId8"/>
    <p:sldId id="271" r:id="rId9"/>
    <p:sldId id="283" r:id="rId10"/>
    <p:sldId id="284" r:id="rId11"/>
    <p:sldId id="285" r:id="rId12"/>
    <p:sldId id="286" r:id="rId13"/>
    <p:sldId id="27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EDEA-BBD9-4913-9ACF-9925BFE163B5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F0CDF-D50D-4CEF-9A23-57D74B2CE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9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88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69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82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5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и показывают представленные вам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39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18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1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1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59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39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6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16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8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718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00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542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15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90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1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62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73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0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29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69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53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64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3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FBEF3-23A4-4480-9D60-EBE3178C04F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5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696744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effectLst/>
                <a:latin typeface="+mn-lt"/>
              </a:rPr>
              <a:t>«Возьми с полки пирожок»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264696" cy="15841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dirty="0" smtClean="0"/>
              <a:t>Подготовила: </a:t>
            </a:r>
          </a:p>
          <a:p>
            <a:pPr algn="r"/>
            <a:r>
              <a:rPr lang="ru-RU" sz="1600" dirty="0" smtClean="0"/>
              <a:t>воспитатель ГБДОУ №62 Приморского района «Золотая рыбка»</a:t>
            </a:r>
          </a:p>
          <a:p>
            <a:pPr algn="r"/>
            <a:r>
              <a:rPr lang="ru-RU" sz="1600" dirty="0" err="1"/>
              <a:t>Лыско</a:t>
            </a:r>
            <a:r>
              <a:rPr lang="ru-RU" sz="1600" dirty="0"/>
              <a:t> Светлана </a:t>
            </a:r>
            <a:r>
              <a:rPr lang="ru-RU" sz="1600" dirty="0" smtClean="0"/>
              <a:t>Александровна</a:t>
            </a:r>
          </a:p>
          <a:p>
            <a:pPr algn="r"/>
            <a:endParaRPr lang="ru-RU" sz="1600" dirty="0" smtClean="0"/>
          </a:p>
          <a:p>
            <a:pPr algn="ctr"/>
            <a:r>
              <a:rPr lang="ru-RU" sz="1600" dirty="0" smtClean="0"/>
              <a:t>Санкт-Петербург 2014г.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74298"/>
            <a:ext cx="2880320" cy="1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71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613" y="1124744"/>
            <a:ext cx="3809184" cy="152364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latin typeface="+mn-lt"/>
              </a:rPr>
              <a:t>«</a:t>
            </a:r>
            <a:r>
              <a:rPr lang="ru-RU" sz="2000" b="1" i="1" dirty="0">
                <a:latin typeface="+mn-lt"/>
              </a:rPr>
              <a:t>Напеку вам, друзья, пирогов. </a:t>
            </a:r>
            <a:r>
              <a:rPr lang="ru-RU" sz="2000" i="1" dirty="0">
                <a:latin typeface="+mn-lt"/>
              </a:rPr>
              <a:t/>
            </a:r>
            <a:br>
              <a:rPr lang="ru-RU" sz="2000" i="1" dirty="0">
                <a:latin typeface="+mn-lt"/>
              </a:rPr>
            </a:br>
            <a:r>
              <a:rPr lang="ru-RU" sz="2000" i="1" dirty="0" smtClean="0">
                <a:latin typeface="+mn-lt"/>
              </a:rPr>
              <a:t> </a:t>
            </a:r>
            <a:r>
              <a:rPr lang="ru-RU" sz="2000" b="1" i="1" dirty="0" smtClean="0">
                <a:latin typeface="+mn-lt"/>
              </a:rPr>
              <a:t>Брызги </a:t>
            </a:r>
            <a:r>
              <a:rPr lang="ru-RU" sz="2000" b="1" i="1" dirty="0">
                <a:latin typeface="+mn-lt"/>
              </a:rPr>
              <a:t>счастья брошу я в тесто, 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 smtClean="0">
                <a:latin typeface="+mn-lt"/>
              </a:rPr>
              <a:t> Добавлю </a:t>
            </a:r>
            <a:r>
              <a:rPr lang="ru-RU" sz="2000" b="1" i="1" dirty="0">
                <a:latin typeface="+mn-lt"/>
              </a:rPr>
              <a:t>аромата цветов, 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Чтобы выпечка пахла </a:t>
            </a:r>
            <a:r>
              <a:rPr lang="ru-RU" sz="2000" b="1" i="1" dirty="0" smtClean="0">
                <a:latin typeface="+mn-lt"/>
              </a:rPr>
              <a:t>чудесно». </a:t>
            </a: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endParaRPr lang="ru-RU" sz="20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796" y="908720"/>
            <a:ext cx="1968866" cy="262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73" y="4105533"/>
            <a:ext cx="3195848" cy="2396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854014"/>
            <a:ext cx="2736304" cy="3648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302" y="1124744"/>
            <a:ext cx="1581506" cy="27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2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142852"/>
            <a:ext cx="7272809" cy="177398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3100" dirty="0" smtClean="0">
                <a:latin typeface="+mn-lt"/>
              </a:rPr>
              <a:t>Совместные чаепития с выпечкой, сделанной родителями и детьми дома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110" y="1268760"/>
            <a:ext cx="3672408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113412"/>
            <a:ext cx="3530408" cy="2349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07" y="4086856"/>
            <a:ext cx="357030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33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8352928" cy="659851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800" b="1" dirty="0" smtClean="0">
                <a:latin typeface="+mn-lt"/>
              </a:rPr>
              <a:t>ВЗАИМОДЕЙСТВИЕ СО  СПЕЦИАЛИСТАМИ И СОЦИАЛЬНЫМИ ПАРТНЕРАМИ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							</a:t>
            </a:r>
            <a:r>
              <a:rPr lang="ru-RU" sz="2000" b="1" dirty="0" smtClean="0">
                <a:latin typeface="+mn-lt"/>
              </a:rPr>
              <a:t>Занятия с логопедом, 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	</a:t>
            </a:r>
            <a:r>
              <a:rPr lang="ru-RU" sz="2000" b="1" dirty="0" smtClean="0">
                <a:latin typeface="+mn-lt"/>
              </a:rPr>
              <a:t>								</a:t>
            </a:r>
            <a:r>
              <a:rPr lang="ru-RU" sz="2000" b="1" dirty="0" err="1" smtClean="0">
                <a:latin typeface="+mn-lt"/>
              </a:rPr>
              <a:t>чистоговорки</a:t>
            </a:r>
            <a:r>
              <a:rPr lang="ru-RU" sz="2000" b="1" dirty="0" smtClean="0">
                <a:latin typeface="+mn-lt"/>
              </a:rPr>
              <a:t> о хлебе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	</a:t>
            </a:r>
            <a:r>
              <a:rPr lang="ru-RU" sz="2000" dirty="0" smtClean="0">
                <a:latin typeface="+mn-lt"/>
              </a:rPr>
              <a:t>								</a:t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>	</a:t>
            </a:r>
            <a:r>
              <a:rPr lang="ru-RU" sz="2000" dirty="0" smtClean="0">
                <a:latin typeface="+mn-lt"/>
              </a:rPr>
              <a:t>								</a:t>
            </a:r>
            <a:r>
              <a:rPr lang="ru-RU" sz="2000" i="1" dirty="0" smtClean="0">
                <a:latin typeface="+mn-lt"/>
              </a:rPr>
              <a:t>«</a:t>
            </a:r>
            <a:r>
              <a:rPr lang="ru-RU" sz="1800" b="1" i="1" dirty="0" err="1" smtClean="0">
                <a:latin typeface="+mn-lt"/>
              </a:rPr>
              <a:t>Жок-жок-жок</a:t>
            </a:r>
            <a:r>
              <a:rPr lang="ru-RU" sz="1800" i="1" dirty="0" smtClean="0">
                <a:latin typeface="+mn-lt"/>
              </a:rPr>
              <a:t> - это пирожок</a:t>
            </a:r>
            <a:br>
              <a:rPr lang="ru-RU" sz="1800" i="1" dirty="0" smtClean="0">
                <a:latin typeface="+mn-lt"/>
              </a:rPr>
            </a:br>
            <a:r>
              <a:rPr lang="ru-RU" sz="1800" i="1" dirty="0">
                <a:latin typeface="+mn-lt"/>
              </a:rPr>
              <a:t>	</a:t>
            </a:r>
            <a:r>
              <a:rPr lang="ru-RU" sz="1800" i="1" dirty="0" smtClean="0">
                <a:latin typeface="+mn-lt"/>
              </a:rPr>
              <a:t>								</a:t>
            </a:r>
            <a:r>
              <a:rPr lang="ru-RU" sz="1800" b="1" i="1" dirty="0" err="1">
                <a:latin typeface="+mn-lt"/>
              </a:rPr>
              <a:t>Ш</a:t>
            </a:r>
            <a:r>
              <a:rPr lang="ru-RU" sz="1800" b="1" i="1" dirty="0" err="1" smtClean="0">
                <a:latin typeface="+mn-lt"/>
              </a:rPr>
              <a:t>ки-шки-шки</a:t>
            </a:r>
            <a:r>
              <a:rPr lang="ru-RU" sz="1800" i="1" dirty="0" smtClean="0">
                <a:latin typeface="+mn-lt"/>
              </a:rPr>
              <a:t> - мама жарит пирожки</a:t>
            </a:r>
            <a:br>
              <a:rPr lang="ru-RU" sz="1800" i="1" dirty="0" smtClean="0">
                <a:latin typeface="+mn-lt"/>
              </a:rPr>
            </a:br>
            <a:r>
              <a:rPr lang="ru-RU" sz="1800" i="1" dirty="0">
                <a:latin typeface="+mn-lt"/>
              </a:rPr>
              <a:t>	</a:t>
            </a:r>
            <a:r>
              <a:rPr lang="ru-RU" sz="1800" i="1" dirty="0" smtClean="0">
                <a:latin typeface="+mn-lt"/>
              </a:rPr>
              <a:t>								</a:t>
            </a:r>
            <a:r>
              <a:rPr lang="ru-RU" sz="1800" b="1" i="1" dirty="0" err="1" smtClean="0">
                <a:latin typeface="+mn-lt"/>
              </a:rPr>
              <a:t>Ач-ач-ач</a:t>
            </a:r>
            <a:r>
              <a:rPr lang="ru-RU" sz="1800" i="1" dirty="0" smtClean="0">
                <a:latin typeface="+mn-lt"/>
              </a:rPr>
              <a:t> - вот калач</a:t>
            </a:r>
            <a:br>
              <a:rPr lang="ru-RU" sz="1800" i="1" dirty="0" smtClean="0">
                <a:latin typeface="+mn-lt"/>
              </a:rPr>
            </a:br>
            <a:r>
              <a:rPr lang="ru-RU" sz="1800" i="1" dirty="0">
                <a:latin typeface="+mn-lt"/>
              </a:rPr>
              <a:t>	</a:t>
            </a:r>
            <a:r>
              <a:rPr lang="ru-RU" sz="1800" i="1" dirty="0" smtClean="0">
                <a:latin typeface="+mn-lt"/>
              </a:rPr>
              <a:t>								</a:t>
            </a:r>
            <a:r>
              <a:rPr lang="ru-RU" sz="1800" b="1" i="1" dirty="0" err="1" smtClean="0">
                <a:latin typeface="+mn-lt"/>
              </a:rPr>
              <a:t>Чи</a:t>
            </a:r>
            <a:r>
              <a:rPr lang="ru-RU" sz="1800" b="1" i="1" dirty="0" smtClean="0">
                <a:latin typeface="+mn-lt"/>
              </a:rPr>
              <a:t>-</a:t>
            </a:r>
            <a:r>
              <a:rPr lang="ru-RU" sz="1800" b="1" i="1" dirty="0" err="1" smtClean="0">
                <a:latin typeface="+mn-lt"/>
              </a:rPr>
              <a:t>чи</a:t>
            </a:r>
            <a:r>
              <a:rPr lang="ru-RU" sz="1800" b="1" i="1" dirty="0" smtClean="0">
                <a:latin typeface="+mn-lt"/>
              </a:rPr>
              <a:t>-</a:t>
            </a:r>
            <a:r>
              <a:rPr lang="ru-RU" sz="1800" b="1" i="1" dirty="0" err="1" smtClean="0">
                <a:latin typeface="+mn-lt"/>
              </a:rPr>
              <a:t>чи</a:t>
            </a:r>
            <a:r>
              <a:rPr lang="ru-RU" sz="1800" i="1" dirty="0" smtClean="0">
                <a:latin typeface="+mn-lt"/>
              </a:rPr>
              <a:t>-пекутся в печке калачи»</a:t>
            </a: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									 </a:t>
            </a:r>
            <a:r>
              <a:rPr lang="ru-RU" sz="2000" b="1" dirty="0" smtClean="0">
                <a:latin typeface="+mn-lt"/>
              </a:rPr>
              <a:t>Обзорная экскурсия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	</a:t>
            </a:r>
            <a:r>
              <a:rPr lang="ru-RU" sz="2000" b="1" dirty="0" smtClean="0">
                <a:latin typeface="+mn-lt"/>
              </a:rPr>
              <a:t>							        в музей хлеба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3500438"/>
            <a:ext cx="1770534" cy="1325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5072074"/>
            <a:ext cx="2592288" cy="14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61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7694241" cy="638306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3200" dirty="0" smtClean="0"/>
              <a:t>                 </a:t>
            </a:r>
            <a:r>
              <a:rPr lang="ru-RU" sz="2800" b="1" dirty="0" smtClean="0">
                <a:latin typeface="+mn-lt"/>
              </a:rPr>
              <a:t>ПРОДУКТЫ ПРОЕКТА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    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								    </a:t>
            </a:r>
            <a:r>
              <a:rPr lang="ru-RU" sz="2400" dirty="0" smtClean="0">
                <a:latin typeface="+mn-lt"/>
              </a:rPr>
              <a:t>Выставка книжек –   										      самоделок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				                              наших воспитанников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										*	*	*	*	*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										 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	</a:t>
            </a:r>
            <a:r>
              <a:rPr lang="ru-RU" sz="2400" dirty="0" smtClean="0">
                <a:latin typeface="+mn-lt"/>
              </a:rPr>
              <a:t>				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Изделия из соленого 										 теста для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									 сюжетно-ролевой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	</a:t>
            </a:r>
            <a:r>
              <a:rPr lang="ru-RU" sz="2400" dirty="0" smtClean="0">
                <a:latin typeface="+mn-lt"/>
              </a:rPr>
              <a:t>									 игры «Булочная»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12776"/>
            <a:ext cx="3965524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149080"/>
            <a:ext cx="2952328" cy="22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46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568952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+mn-lt"/>
              </a:rPr>
              <a:t>СПАСИБО ЗА ВНИМАНИЕ!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05760"/>
            <a:ext cx="4503330" cy="33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33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632848" cy="6168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</a:t>
            </a:r>
            <a:r>
              <a:rPr lang="ru-RU" sz="2800" b="1" dirty="0" smtClean="0">
                <a:latin typeface="+mn-lt"/>
              </a:rPr>
              <a:t>         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Цель </a:t>
            </a:r>
            <a:r>
              <a:rPr lang="ru-RU" sz="2200" b="1" dirty="0">
                <a:solidFill>
                  <a:schemeClr val="tx1"/>
                </a:solidFill>
                <a:latin typeface="+mn-lt"/>
              </a:rPr>
              <a:t>проекта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заключается в расширении представлений детей о том, как хлеб пришел к нам на стол, путем знакомства с процессом его производства. Донести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до сознания детей, что хлеб - итог большой работы многих людей.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Задачи</a:t>
            </a:r>
            <a:r>
              <a:rPr lang="ru-RU" sz="2200" b="1" dirty="0">
                <a:solidFill>
                  <a:schemeClr val="tx1"/>
                </a:solidFill>
                <a:latin typeface="+mn-lt"/>
              </a:rPr>
              <a:t>: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1. Познакомить детей с процессом выращивания хлеба, дать представления о том, как хлеб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попал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к нам на стол.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2.Воспитывать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бережное отношение к хлебу, уважение к человеческому труду.   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3.Формировать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познавательную активность детей при проведении экспериментов, наблюдений.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4.Развивать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связную речь, обогащать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словарный запас детей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, познакомить с пословицами и поговорками о хлебе.</a:t>
            </a:r>
            <a:br>
              <a:rPr lang="ru-RU" sz="2200" dirty="0">
                <a:solidFill>
                  <a:schemeClr val="tx1"/>
                </a:solidFill>
                <a:latin typeface="+mn-lt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.Продолжать работу по совершенствованию навыков лепки из теста, наклеивания зерен на заготовки.</a:t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60648"/>
            <a:ext cx="4140808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4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8604"/>
            <a:ext cx="7147816" cy="63127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           </a:t>
            </a:r>
            <a:r>
              <a:rPr lang="ru-RU" sz="2800" b="1" dirty="0" smtClean="0">
                <a:latin typeface="+mn-lt"/>
              </a:rPr>
              <a:t>ПРЕДВАРИТЕЛЬНАЯ РАБОТА</a:t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          </a:t>
            </a:r>
            <a:r>
              <a:rPr lang="ru-RU" sz="2800" dirty="0" smtClean="0">
                <a:latin typeface="+mn-lt"/>
              </a:rPr>
              <a:t>                  Рассматривани</a:t>
            </a:r>
            <a:r>
              <a:rPr lang="ru-RU" sz="2800" dirty="0" smtClean="0">
                <a:latin typeface="+mn-lt"/>
              </a:rPr>
              <a:t>е</a:t>
            </a:r>
            <a:r>
              <a:rPr lang="ru-RU" sz="2800" dirty="0" smtClean="0">
                <a:latin typeface="+mn-lt"/>
              </a:rPr>
              <a:t>                                       </a:t>
            </a:r>
            <a:r>
              <a:rPr lang="ru-RU" sz="2800" dirty="0" smtClean="0">
                <a:latin typeface="+mn-lt"/>
              </a:rPr>
              <a:t>							      иллюстраций и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					</a:t>
            </a: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		 плакатов по теме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								 </a:t>
            </a:r>
            <a:r>
              <a:rPr lang="ru-RU" sz="2800" dirty="0" smtClean="0">
                <a:latin typeface="+mn-lt"/>
              </a:rPr>
              <a:t>Просмотр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							 презентации по теме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						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			 			      Чтение художествен-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								  ной литературы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							  по теме			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28662" y="2285992"/>
            <a:ext cx="3797776" cy="22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4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2406" cy="2596278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      </a:t>
            </a:r>
            <a:r>
              <a:rPr lang="ru-RU" sz="2800" b="1" dirty="0" smtClean="0">
                <a:latin typeface="+mn-lt"/>
              </a:rPr>
              <a:t>СОЦИАЛЬНО-КОММУНИКАТИВНОЕ   							РАЗВИТИЕ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3823"/>
            <a:ext cx="2808312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77" y="3442194"/>
            <a:ext cx="2802595" cy="1577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157192"/>
            <a:ext cx="2847830" cy="1603083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IMG_37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428736"/>
            <a:ext cx="3000396" cy="199670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Picture 5" descr="IMG_37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00504"/>
            <a:ext cx="2952750" cy="1971675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2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607899" cy="61681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</a:t>
            </a:r>
            <a:r>
              <a:rPr lang="ru-RU" sz="2800" b="1" dirty="0" smtClean="0">
                <a:latin typeface="+mn-lt"/>
              </a:rPr>
              <a:t>ПОЗНАВАТЕЛЬНОЕ РАЗВИТИЕ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</a:t>
            </a:r>
            <a:r>
              <a:rPr lang="en-US" sz="2000" dirty="0" smtClean="0"/>
              <a:t>    </a:t>
            </a:r>
            <a:r>
              <a:rPr lang="ru-RU" sz="2400" dirty="0" smtClean="0">
                <a:latin typeface="+mn-lt"/>
              </a:rPr>
              <a:t>              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						</a:t>
            </a:r>
            <a:r>
              <a:rPr lang="ru-RU" sz="2000" dirty="0" smtClean="0">
                <a:latin typeface="+mn-lt"/>
              </a:rPr>
              <a:t>«</a:t>
            </a:r>
            <a:r>
              <a:rPr lang="ru-RU" sz="2000" dirty="0">
                <a:latin typeface="+mn-lt"/>
              </a:rPr>
              <a:t>Определи по </a:t>
            </a:r>
            <a:r>
              <a:rPr lang="ru-RU" sz="2000" dirty="0" smtClean="0">
                <a:latin typeface="+mn-lt"/>
              </a:rPr>
              <a:t>запаху или вкусу, </a:t>
            </a:r>
            <a:r>
              <a:rPr lang="ru-RU" sz="2000" dirty="0">
                <a:latin typeface="+mn-lt"/>
              </a:rPr>
              <a:t>где </a:t>
            </a:r>
            <a:r>
              <a:rPr lang="en-US" sz="2000" dirty="0" smtClean="0">
                <a:latin typeface="+mn-lt"/>
              </a:rPr>
              <a:t>										</a:t>
            </a:r>
            <a:r>
              <a:rPr lang="ru-RU" sz="2000" dirty="0" smtClean="0">
                <a:latin typeface="+mn-lt"/>
              </a:rPr>
              <a:t>батон, а где </a:t>
            </a:r>
            <a:r>
              <a:rPr lang="ru-RU" sz="2000" dirty="0">
                <a:latin typeface="+mn-lt"/>
              </a:rPr>
              <a:t>черный хлеб…»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"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Picture 1" descr="IMG_3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37772"/>
            <a:ext cx="2143140" cy="32199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IMG_37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3714776" cy="248604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 descr="IMG_37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786058"/>
            <a:ext cx="1885950" cy="28289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14282" y="32861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8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607899" cy="1643074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2200" dirty="0" smtClean="0">
                <a:latin typeface="+mn-lt"/>
              </a:rPr>
              <a:t>                             </a:t>
            </a:r>
            <a:r>
              <a:rPr lang="ru-RU" sz="3100" b="1" dirty="0" smtClean="0">
                <a:latin typeface="+mn-lt"/>
              </a:rPr>
              <a:t>РЕЧЕВОЕ РАЗВИТИЕ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IMG_37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331547" cy="421484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619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8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607899" cy="1643074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        	</a:t>
            </a:r>
            <a:r>
              <a:rPr lang="ru-RU" sz="3100" b="1" dirty="0" smtClean="0">
                <a:latin typeface="+mn-lt"/>
              </a:rPr>
              <a:t>ХУДОЖЕСТВЕННО-ЭСТЕТИЧЕСКОЕ   								  РАЗВИТИЕ</a:t>
            </a:r>
            <a:br>
              <a:rPr lang="ru-RU" sz="3100" b="1" dirty="0" smtClean="0">
                <a:latin typeface="+mn-lt"/>
              </a:rPr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1500174"/>
            <a:ext cx="1551117" cy="1000721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 descr="IMG_37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3786214" cy="251960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8" name="Picture 4" descr="IMG_37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1500174"/>
            <a:ext cx="1571636" cy="1047757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8573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 descr="IMG_37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572008"/>
            <a:ext cx="2928958" cy="1956408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9288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4" name="Picture 10" descr="IMG_37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786058"/>
            <a:ext cx="2261492" cy="1500198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4714884"/>
            <a:ext cx="2500330" cy="18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58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47290" cy="49423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3200" dirty="0" smtClean="0"/>
              <a:t>             </a:t>
            </a:r>
            <a:r>
              <a:rPr lang="ru-RU" sz="2800" b="1" dirty="0" smtClean="0">
                <a:latin typeface="+mn-lt"/>
              </a:rPr>
              <a:t>ФИЗИЧЕСКОЕ РАЗВИТИЕ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>
                <a:latin typeface="+mn-lt"/>
              </a:rPr>
              <a:t>	</a:t>
            </a:r>
            <a:r>
              <a:rPr lang="en-US" sz="2800" b="1" dirty="0" smtClean="0">
                <a:latin typeface="+mn-lt"/>
              </a:rPr>
              <a:t>						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Подвижная игра</a:t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>	</a:t>
            </a:r>
            <a:r>
              <a:rPr lang="ru-RU" sz="1600" dirty="0" smtClean="0">
                <a:latin typeface="+mn-lt"/>
              </a:rPr>
              <a:t>					      «Испекли мы каравай»</a:t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>	</a:t>
            </a:r>
            <a:r>
              <a:rPr lang="ru-RU" sz="1600" dirty="0" smtClean="0">
                <a:latin typeface="+mn-lt"/>
              </a:rPr>
              <a:t>												Физкультминутка</a:t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>	</a:t>
            </a:r>
            <a:r>
              <a:rPr lang="ru-RU" sz="1600" dirty="0" smtClean="0">
                <a:latin typeface="+mn-lt"/>
              </a:rPr>
              <a:t>													«Калачи»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412776"/>
            <a:ext cx="297633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1357298"/>
            <a:ext cx="2948987" cy="2211741"/>
          </a:xfrm>
          <a:prstGeom prst="rect">
            <a:avLst/>
          </a:prstGeom>
        </p:spPr>
      </p:pic>
      <p:pic>
        <p:nvPicPr>
          <p:cNvPr id="1026" name="Picture 2" descr="D:\Data\usr\Светлана\Мои документы\IMG_3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14818"/>
            <a:ext cx="2571768" cy="1714512"/>
          </a:xfrm>
          <a:prstGeom prst="rect">
            <a:avLst/>
          </a:prstGeom>
          <a:noFill/>
        </p:spPr>
      </p:pic>
      <p:pic>
        <p:nvPicPr>
          <p:cNvPr id="1027" name="Picture 3" descr="IMG_37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86322"/>
            <a:ext cx="2538413" cy="16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346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16824" cy="5328592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2200" b="1" dirty="0" smtClean="0">
                <a:latin typeface="+mn-lt"/>
              </a:rPr>
              <a:t>                </a:t>
            </a:r>
            <a:r>
              <a:rPr lang="ru-RU" sz="3100" b="1" dirty="0" smtClean="0">
                <a:latin typeface="+mn-lt"/>
              </a:rPr>
              <a:t>РАБОТА С РОДИТЕЛЯМИ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			 (Взаимодействие с семьей)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</a:t>
            </a:r>
            <a:r>
              <a:rPr lang="ru-RU" sz="2000" dirty="0" smtClean="0">
                <a:latin typeface="+mn-lt"/>
              </a:rPr>
              <a:t>Мастер-класс по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     приготовлению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     молочных коржей.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19" y="1268760"/>
            <a:ext cx="297633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129" y="1196752"/>
            <a:ext cx="2139702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410" y="1268760"/>
            <a:ext cx="2939819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590" y="3820285"/>
            <a:ext cx="2016224" cy="2893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808895"/>
            <a:ext cx="2178989" cy="29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9104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827</TotalTime>
  <Words>98</Words>
  <Application>Microsoft Office PowerPoint</Application>
  <PresentationFormat>Экран (4:3)</PresentationFormat>
  <Paragraphs>36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«Возьми с полки пирожок»</vt:lpstr>
      <vt:lpstr>                  Цель проекта: заключается в расширении представлений детей о том, как хлеб пришел к нам на стол, путем знакомства с процессом его производства. Донести до сознания детей, что хлеб - итог большой работы многих людей. Задачи: 1. Познакомить детей с процессом выращивания хлеба, дать представления о том, как хлеб попал к нам на стол.  2.Воспитывать бережное отношение к хлебу, уважение к человеческому труду.    3.Формировать познавательную активность детей при проведении экспериментов, наблюдений. 4.Развивать связную речь, обогащать словарный запас детей, познакомить с пословицами и поговорками о хлебе. 5.Продолжать работу по совершенствованию навыков лепки из теста, наклеивания зерен на заготовки.   </vt:lpstr>
      <vt:lpstr>           ПРЕДВАРИТЕЛЬНАЯ РАБОТА                                             Рассматривание                                                    иллюстраций и           плакатов по теме            Просмотр           презентации по теме                         Чтение художествен-           ной литературы           по теме   </vt:lpstr>
      <vt:lpstr>          СОЦИАЛЬНО-КОММУНИКАТИВНОЕ          РАЗВИТИЕ</vt:lpstr>
      <vt:lpstr>                  ПОЗНАВАТЕЛЬНОЕ РАЗВИТИЕ                                                 «Определи по запаху или вкусу, где           батон, а где черный хлеб…»     </vt:lpstr>
      <vt:lpstr>                             РЕЧЕВОЕ РАЗВИТИЕ     </vt:lpstr>
      <vt:lpstr>            ХУДОЖЕСТВЕННО-ЭСТЕТИЧЕСКОЕ             РАЗВИТИЕ       </vt:lpstr>
      <vt:lpstr>             ФИЗИЧЕСКОЕ РАЗВИТИЕ           Подвижная игра             «Испекли мы каравай»                      Физкультминутка               «Калачи» </vt:lpstr>
      <vt:lpstr>                РАБОТА С РОДИТЕЛЯМИ     (Взаимодействие с семьей)                                                                          Мастер-класс по                                  приготовлению                                  молочных коржей.    </vt:lpstr>
      <vt:lpstr>«Напеку вам, друзья, пирогов.   Брызги счастья брошу я в тесто,   Добавлю аромата цветов,  Чтобы выпечка пахла чудесно».   </vt:lpstr>
      <vt:lpstr>Совместные чаепития с выпечкой, сделанной родителями и детьми дома     </vt:lpstr>
      <vt:lpstr>ВЗАИМОДЕЙСТВИЕ СО  СПЕЦИАЛИСТАМИ И СОЦИАЛЬНЫМИ ПАРТНЕРАМИ            Занятия с логопедом,            чистоговорки о хлебе                    «Жок-жок-жок - это пирожок          Шки-шки-шки - мама жарит пирожки          Ач-ач-ач - вот калач          Чи-чи-чи-пекутся в печке калачи»               Обзорная экскурсия                  в музей хлеба</vt:lpstr>
      <vt:lpstr>                 ПРОДУКТЫ ПРОЕКТА                       Выставка книжек –                   самоделок                                     наших воспитанников              * * * * *                                                  Изделия из соленого            теста для             сюжетно-ролевой            игры «Булочная»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Your User Name</cp:lastModifiedBy>
  <cp:revision>112</cp:revision>
  <dcterms:created xsi:type="dcterms:W3CDTF">2014-03-16T07:06:19Z</dcterms:created>
  <dcterms:modified xsi:type="dcterms:W3CDTF">2014-10-30T11:15:58Z</dcterms:modified>
</cp:coreProperties>
</file>