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9A449CA-760B-41F5-AEC4-EEBAC3D2022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183B629-5762-43FC-ADC1-A44231F581AC}" type="slidenum">
              <a:rPr/>
              <a:pPr lv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 dirty="0">
              <a:latin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9565AA-926F-4E0F-A8DD-2A1211D65F2F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2FD22-9DB4-4645-89A0-5B5389DE06D0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1E826F-FB62-4404-9571-4986B86BC035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EB2484-6EFC-457D-81A2-6C4C3A06EF00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156C04-7896-4F8B-80D6-402DA9A8E9B2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4EAE09-E6A8-400D-AE9C-BE087EC6CE1E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8E5051-E544-4A6F-960F-F17E9C4D7D96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316FF5-95B6-4F04-9BAD-E74B1705091D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CF0D8A-76C2-4EC4-A308-226108770335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8BE920-6E66-4E17-9A03-1527E1FD627B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530C0-2E3D-40F0-974B-2BAB77C85271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9582C9-4685-4A79-82BB-ACBDD66C8EF5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0BE618-B194-482F-B522-B102741A47F0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4ADA2-CC32-44FB-B19A-816B926C0266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AC9CE-6707-472B-BAD9-675A84CAF873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960F51-6DBB-43E4-B918-E1C3B3B6B00C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D5FB9E-2126-400C-BC13-184B79C02206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EA4E16-822D-45A6-9193-3481BFB8E341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CD96A9-33B9-4EDB-9A13-7B49939C019C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5BE782-F106-4A24-97DE-4ADF92B51FE2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49C24D-129E-4DA1-B8F5-6E0A9DF08026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F726E-8DD5-4500-8546-A4F7EDE34F3E}" type="slidenum">
              <a:rPr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76880D3-5CBF-4A7C-A303-89D4308D9DC1}" type="slidenum">
              <a:rPr/>
              <a:pPr lv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ru-RU" sz="44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DF33636-F34D-4A44-9247-70DD0A352A90}" type="slidenum">
              <a:rPr/>
              <a:pPr lv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0">
        <a:tabLst/>
        <a:defRPr lang="ru-RU" sz="36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260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    ПРОЕКТ «В лес по грибы»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442692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ctr">
              <a:buNone/>
            </a:pPr>
            <a:endParaRPr lang="ru-RU" dirty="0"/>
          </a:p>
          <a:p>
            <a:pPr lvl="0" algn="ctr">
              <a:buNone/>
            </a:pPr>
            <a:r>
              <a:rPr lang="ru-RU" dirty="0"/>
              <a:t>для детей </a:t>
            </a: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ясельной </a:t>
            </a:r>
            <a:r>
              <a:rPr lang="ru-RU" dirty="0"/>
              <a:t>группы №1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9" y="4090320"/>
            <a:ext cx="4426920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ctr">
              <a:buNone/>
            </a:pPr>
            <a:endParaRPr lang="ru-RU" dirty="0"/>
          </a:p>
          <a:p>
            <a:pPr lvl="0" algn="ctr">
              <a:buNone/>
            </a:pPr>
            <a:r>
              <a:rPr lang="ru-RU" sz="1600" dirty="0"/>
              <a:t>Выполнили: </a:t>
            </a:r>
            <a:br>
              <a:rPr lang="ru-RU" sz="1600" dirty="0"/>
            </a:br>
            <a:r>
              <a:rPr lang="ru-RU" sz="1600" dirty="0"/>
              <a:t>Коршуненко Ю.М. и Кузнецова И.А., воспитатели ГБДОУ д/с №62 Приморского района г. Санкт-Петербурга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152680" y="1800000"/>
            <a:ext cx="442692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indent="0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28" y="1835621"/>
            <a:ext cx="4376366" cy="465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   Цель и задачи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1584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b="1" u="sng" dirty="0"/>
              <a:t>Цель проекта:</a:t>
            </a:r>
          </a:p>
          <a:p>
            <a:pPr lvl="0"/>
            <a:r>
              <a:rPr lang="ru-RU" dirty="0" smtClean="0"/>
              <a:t>формирование </a:t>
            </a:r>
            <a:r>
              <a:rPr lang="ru-RU" dirty="0"/>
              <a:t>представлений  детей о грибах.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9" y="3528000"/>
            <a:ext cx="9072000" cy="26535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b="1" u="sng" dirty="0"/>
              <a:t>Задачи проекта:</a:t>
            </a:r>
          </a:p>
          <a:p>
            <a:pPr lvl="0"/>
            <a:r>
              <a:rPr lang="ru-RU" dirty="0" smtClean="0"/>
              <a:t>познакомить </a:t>
            </a:r>
            <a:r>
              <a:rPr lang="ru-RU" dirty="0"/>
              <a:t>детей с видами грибов и их назначением;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у детей навык узнавания и называния съедобных и несъедобных грибов;</a:t>
            </a:r>
          </a:p>
          <a:p>
            <a:pPr lvl="0"/>
            <a:r>
              <a:rPr lang="ru-RU" dirty="0" smtClean="0"/>
              <a:t>воспитывать </a:t>
            </a:r>
            <a:r>
              <a:rPr lang="ru-RU" dirty="0"/>
              <a:t>любовь бережное отношение к природе.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4896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sz="2400" b="1" u="sng" dirty="0"/>
              <a:t>Длительность проекта</a:t>
            </a:r>
            <a:r>
              <a:rPr lang="ru-RU" sz="2400" b="1" u="sng" dirty="0" smtClean="0"/>
              <a:t>:</a:t>
            </a:r>
            <a:r>
              <a:rPr lang="ru-RU" sz="2400" b="1" dirty="0" smtClean="0"/>
              <a:t>    </a:t>
            </a:r>
            <a:r>
              <a:rPr lang="ru-RU" sz="2400" dirty="0" smtClean="0"/>
              <a:t>27.10.14 </a:t>
            </a:r>
            <a:r>
              <a:rPr lang="ru-RU" sz="2400" dirty="0"/>
              <a:t>— 07.11.14 (10 дней)</a:t>
            </a:r>
          </a:p>
          <a:p>
            <a:pPr lvl="0">
              <a:buNone/>
            </a:pPr>
            <a:r>
              <a:rPr lang="ru-RU" sz="2400" b="1" u="sng" dirty="0"/>
              <a:t>Тип проекта</a:t>
            </a:r>
            <a:r>
              <a:rPr lang="ru-RU" sz="2400" b="1" u="sng" dirty="0" smtClean="0"/>
              <a:t>: </a:t>
            </a:r>
            <a:r>
              <a:rPr lang="ru-RU" sz="2400" dirty="0" smtClean="0"/>
              <a:t>   </a:t>
            </a:r>
          </a:p>
          <a:p>
            <a:pPr lvl="0">
              <a:buNone/>
            </a:pPr>
            <a:r>
              <a:rPr lang="ru-RU" sz="2400" dirty="0" smtClean="0"/>
              <a:t>	ознакомительный</a:t>
            </a:r>
            <a:r>
              <a:rPr lang="ru-RU" sz="2400" dirty="0"/>
              <a:t>, </a:t>
            </a:r>
            <a:r>
              <a:rPr lang="ru-RU" sz="2400" dirty="0" smtClean="0"/>
              <a:t>информационно-творческий</a:t>
            </a:r>
            <a:endParaRPr lang="ru-RU" sz="2400" dirty="0"/>
          </a:p>
          <a:p>
            <a:pPr lvl="0">
              <a:buNone/>
            </a:pPr>
            <a:r>
              <a:rPr lang="ru-RU" sz="2400" b="1" u="sng" dirty="0"/>
              <a:t>Участники проекта</a:t>
            </a:r>
            <a:r>
              <a:rPr lang="ru-RU" sz="2400" b="1" u="sng" dirty="0" smtClean="0"/>
              <a:t>:</a:t>
            </a:r>
            <a:r>
              <a:rPr lang="ru-RU" sz="2400" dirty="0" smtClean="0"/>
              <a:t>  </a:t>
            </a:r>
          </a:p>
          <a:p>
            <a:pPr lvl="0">
              <a:buNone/>
            </a:pPr>
            <a:r>
              <a:rPr lang="ru-RU" sz="2400" dirty="0" smtClean="0"/>
              <a:t>	воспитанники </a:t>
            </a:r>
            <a:r>
              <a:rPr lang="ru-RU" sz="2400" dirty="0"/>
              <a:t>ясельной группы №1, воспитатели, </a:t>
            </a:r>
            <a:r>
              <a:rPr lang="ru-RU" sz="2400" dirty="0" smtClean="0"/>
              <a:t>родители</a:t>
            </a:r>
            <a:endParaRPr lang="ru-RU" sz="2400" dirty="0"/>
          </a:p>
          <a:p>
            <a:pPr lvl="0">
              <a:buNone/>
            </a:pPr>
            <a:r>
              <a:rPr lang="ru-RU" sz="2400" b="1" u="sng" dirty="0"/>
              <a:t>Формы реализации проекта:</a:t>
            </a:r>
          </a:p>
          <a:p>
            <a:pPr lvl="0"/>
            <a:r>
              <a:rPr lang="ru-RU" sz="2400" dirty="0" smtClean="0"/>
              <a:t>совместная </a:t>
            </a:r>
            <a:r>
              <a:rPr lang="ru-RU" sz="2400" dirty="0"/>
              <a:t>деятельность воспитателя и детей;</a:t>
            </a:r>
          </a:p>
          <a:p>
            <a:pPr lvl="0"/>
            <a:r>
              <a:rPr lang="ru-RU" sz="2400" dirty="0" smtClean="0"/>
              <a:t>самостоятельная </a:t>
            </a:r>
            <a:r>
              <a:rPr lang="ru-RU" sz="2400" dirty="0"/>
              <a:t>деятельность детей;</a:t>
            </a:r>
          </a:p>
          <a:p>
            <a:pPr lvl="0"/>
            <a:r>
              <a:rPr lang="ru-RU" sz="2400" dirty="0" smtClean="0"/>
              <a:t>совместная </a:t>
            </a:r>
            <a:r>
              <a:rPr lang="ru-RU" sz="2400" dirty="0"/>
              <a:t>деятельность детей и родителей.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   План реализации проекта: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91840" y="2087999"/>
            <a:ext cx="8640960" cy="450014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ru-RU" b="1" u="sng" dirty="0"/>
              <a:t>1 этап - предварительная работа:</a:t>
            </a:r>
          </a:p>
          <a:p>
            <a:pPr marL="0" lvl="0" indent="0" algn="l">
              <a:buNone/>
            </a:pPr>
            <a:r>
              <a:rPr lang="ru-RU" sz="2200" dirty="0" smtClean="0"/>
              <a:t>подбор</a:t>
            </a:r>
            <a:r>
              <a:rPr lang="ru-RU" sz="2200" dirty="0" smtClean="0">
                <a:latin typeface="Arial" pitchFamily="18"/>
              </a:rPr>
              <a:t> </a:t>
            </a:r>
            <a:r>
              <a:rPr lang="ru-RU" sz="2200" dirty="0"/>
              <a:t>информационных</a:t>
            </a:r>
            <a:r>
              <a:rPr lang="ru-RU" sz="2200" dirty="0">
                <a:latin typeface="Arial" pitchFamily="18"/>
              </a:rPr>
              <a:t>, </a:t>
            </a:r>
            <a:r>
              <a:rPr lang="ru-RU" sz="2200" dirty="0"/>
              <a:t>наглядно-дидактических</a:t>
            </a:r>
            <a:r>
              <a:rPr lang="ru-RU" sz="2200" dirty="0">
                <a:latin typeface="Arial" pitchFamily="18"/>
              </a:rPr>
              <a:t> </a:t>
            </a:r>
            <a:r>
              <a:rPr lang="ru-RU" sz="2200" dirty="0"/>
              <a:t>материалов</a:t>
            </a:r>
          </a:p>
          <a:p>
            <a:pPr marL="0" lvl="0" indent="0" algn="l">
              <a:buNone/>
            </a:pPr>
            <a:r>
              <a:rPr lang="ru-RU" b="1" u="sng" dirty="0"/>
              <a:t>2 этап - образовательно-воспитательная работа:</a:t>
            </a:r>
          </a:p>
          <a:p>
            <a:pPr marL="0" lvl="0" indent="0" algn="l"/>
            <a:r>
              <a:rPr lang="ru-RU" sz="2200" dirty="0"/>
              <a:t>совместная деятельность воспитателя и детей;</a:t>
            </a:r>
          </a:p>
          <a:p>
            <a:pPr marL="0" lvl="0" indent="0" algn="l"/>
            <a:r>
              <a:rPr lang="ru-RU" sz="2200" dirty="0"/>
              <a:t>самостоятельная деятельность детей в центрах активности;</a:t>
            </a:r>
          </a:p>
          <a:p>
            <a:pPr marL="0" lvl="0" indent="0" algn="l"/>
            <a:r>
              <a:rPr lang="ru-RU" sz="2200" dirty="0" smtClean="0"/>
              <a:t>совместная </a:t>
            </a:r>
            <a:r>
              <a:rPr lang="ru-RU" sz="2200" dirty="0"/>
              <a:t>деятельность детей и родителей </a:t>
            </a:r>
            <a:r>
              <a:rPr lang="ru-RU" sz="2200" dirty="0" smtClean="0"/>
              <a:t>дома</a:t>
            </a:r>
            <a:r>
              <a:rPr lang="en-US" sz="2200" dirty="0" smtClean="0"/>
              <a:t> </a:t>
            </a:r>
            <a:r>
              <a:rPr lang="ru-RU" sz="2200" dirty="0" smtClean="0"/>
              <a:t>(подбор раскрасок по теме проекта)</a:t>
            </a:r>
            <a:endParaRPr lang="ru-RU" sz="2200" dirty="0"/>
          </a:p>
          <a:p>
            <a:pPr marL="0" lvl="0" indent="0" algn="l">
              <a:buNone/>
            </a:pPr>
            <a:r>
              <a:rPr lang="ru-RU" b="1" u="sng" dirty="0"/>
              <a:t>3 этап — заключительный:</a:t>
            </a:r>
          </a:p>
          <a:p>
            <a:pPr marL="0" lvl="0" indent="0" algn="l">
              <a:buNone/>
            </a:pPr>
            <a:r>
              <a:rPr lang="ru-RU" sz="2200" dirty="0"/>
              <a:t>выставка творческих работ детей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  Работа по образовательным областям:</a:t>
            </a:r>
            <a:br>
              <a:rPr lang="ru-RU" sz="2800" dirty="0"/>
            </a:br>
            <a:r>
              <a:rPr lang="ru-RU" sz="1800" dirty="0"/>
              <a:t>           в соответствии с ФГОС ДО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223888" y="1763613"/>
            <a:ext cx="2921039" cy="136815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 algn="l">
              <a:buNone/>
            </a:pPr>
            <a:r>
              <a:rPr lang="ru-RU" sz="2400" b="1" dirty="0"/>
              <a:t>Социально-коммуникативное развитие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960192" y="4643933"/>
            <a:ext cx="4968552" cy="154778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indent="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сюжетно-ролевые игры, </a:t>
            </a:r>
          </a:p>
          <a:p>
            <a:pPr marL="0" indent="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инструктаж детей по работе с материалами (клей, кисти, краски, бумага, цветные карандаши, пластилин)</a:t>
            </a:r>
          </a:p>
          <a:p>
            <a:pPr marL="0" indent="0"/>
            <a:endParaRPr lang="ru-RU" dirty="0"/>
          </a:p>
        </p:txBody>
      </p:sp>
      <p:pic>
        <p:nvPicPr>
          <p:cNvPr id="9" name="Рисунок 8" descr="WP_20141027_009.jpg"/>
          <p:cNvPicPr>
            <a:picLocks noChangeAspect="1"/>
          </p:cNvPicPr>
          <p:nvPr/>
        </p:nvPicPr>
        <p:blipFill>
          <a:blip r:embed="rId3" cstate="print"/>
          <a:srcRect t="16377" b="14877"/>
          <a:stretch>
            <a:fillRect/>
          </a:stretch>
        </p:blipFill>
        <p:spPr>
          <a:xfrm>
            <a:off x="1295896" y="3203773"/>
            <a:ext cx="2304256" cy="2804859"/>
          </a:xfrm>
          <a:prstGeom prst="rect">
            <a:avLst/>
          </a:prstGeom>
        </p:spPr>
      </p:pic>
      <p:pic>
        <p:nvPicPr>
          <p:cNvPr id="10" name="Рисунок 9" descr="WP_20141219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280" y="1979637"/>
            <a:ext cx="4104456" cy="231806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  Работа по образовательным областям:</a:t>
            </a:r>
            <a:br>
              <a:rPr lang="ru-RU" sz="2800" dirty="0"/>
            </a:br>
            <a:r>
              <a:rPr lang="ru-RU" sz="1800" dirty="0"/>
              <a:t>           в соответствии с ФГОС ДО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367904" y="1763613"/>
            <a:ext cx="2921039" cy="10801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>
              <a:buNone/>
            </a:pPr>
            <a:r>
              <a:rPr lang="ru-RU" sz="2400" b="1" dirty="0"/>
              <a:t>Познавательное развитие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08264" y="1800000"/>
            <a:ext cx="4608512" cy="2091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432000" lvl="1" indent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рассказ, </a:t>
            </a:r>
          </a:p>
          <a:p>
            <a:pPr marL="432000" lvl="1" indent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беседы, </a:t>
            </a:r>
          </a:p>
          <a:p>
            <a:pPr marL="432000" lvl="1" indent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паззлы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432000" lvl="1" indent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настольно-дидактические игры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IMG_6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880" y="2987749"/>
            <a:ext cx="3360373" cy="2520280"/>
          </a:xfrm>
          <a:prstGeom prst="rect">
            <a:avLst/>
          </a:prstGeom>
        </p:spPr>
      </p:pic>
      <p:pic>
        <p:nvPicPr>
          <p:cNvPr id="10" name="Рисунок 9" descr="WP_20141027_010.jpg"/>
          <p:cNvPicPr>
            <a:picLocks noChangeAspect="1"/>
          </p:cNvPicPr>
          <p:nvPr/>
        </p:nvPicPr>
        <p:blipFill>
          <a:blip r:embed="rId4" cstate="print"/>
          <a:srcRect l="19284" t="4467" r="7855" b="15850"/>
          <a:stretch>
            <a:fillRect/>
          </a:stretch>
        </p:blipFill>
        <p:spPr>
          <a:xfrm>
            <a:off x="4968304" y="4211885"/>
            <a:ext cx="3744416" cy="231272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  Работа по образовательным областям:</a:t>
            </a:r>
            <a:br>
              <a:rPr lang="ru-RU" sz="2800" dirty="0"/>
            </a:br>
            <a:r>
              <a:rPr lang="ru-RU" sz="1800" dirty="0"/>
              <a:t>           в соответствии с ФГОС ДО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07864" y="2411685"/>
            <a:ext cx="2921039" cy="64807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>
              <a:buNone/>
            </a:pPr>
            <a:r>
              <a:rPr lang="ru-RU" sz="2400" b="1" dirty="0"/>
              <a:t>Речевое развитие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935856" y="3563813"/>
            <a:ext cx="5040560" cy="302433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рассказ, беседы,</a:t>
            </a:r>
          </a:p>
          <a:p>
            <a:pPr marL="0" indent="0">
              <a:spcAft>
                <a:spcPts val="6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чтение художественной литературы,</a:t>
            </a:r>
          </a:p>
          <a:p>
            <a:pPr marL="0" indent="0">
              <a:spcAft>
                <a:spcPts val="6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настольно-дидактические игры, </a:t>
            </a:r>
          </a:p>
          <a:p>
            <a:pPr marL="0" indent="0">
              <a:spcAft>
                <a:spcPts val="6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отгадывание загадок,</a:t>
            </a:r>
          </a:p>
          <a:p>
            <a:pPr marL="0" indent="0">
              <a:spcAft>
                <a:spcPts val="6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составление детьми  рассказов с опорой на зрительный ряд (иллюстрации книги),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WP_20141027_043.jpg"/>
          <p:cNvPicPr>
            <a:picLocks noChangeAspect="1"/>
          </p:cNvPicPr>
          <p:nvPr/>
        </p:nvPicPr>
        <p:blipFill>
          <a:blip r:embed="rId3" cstate="print"/>
          <a:srcRect l="10712" r="9998"/>
          <a:stretch>
            <a:fillRect/>
          </a:stretch>
        </p:blipFill>
        <p:spPr>
          <a:xfrm>
            <a:off x="5904408" y="1835621"/>
            <a:ext cx="3024336" cy="2154185"/>
          </a:xfrm>
          <a:prstGeom prst="rect">
            <a:avLst/>
          </a:prstGeom>
        </p:spPr>
      </p:pic>
      <p:pic>
        <p:nvPicPr>
          <p:cNvPr id="10" name="Рисунок 9" descr="WP_20150220_001.jpg"/>
          <p:cNvPicPr>
            <a:picLocks noChangeAspect="1"/>
          </p:cNvPicPr>
          <p:nvPr/>
        </p:nvPicPr>
        <p:blipFill>
          <a:blip r:embed="rId4" cstate="print"/>
          <a:srcRect l="16427" r="14284"/>
          <a:stretch>
            <a:fillRect/>
          </a:stretch>
        </p:blipFill>
        <p:spPr>
          <a:xfrm rot="10800000">
            <a:off x="6624488" y="4139877"/>
            <a:ext cx="2664297" cy="21716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  Работа по образовательным областям:</a:t>
            </a:r>
            <a:br>
              <a:rPr lang="ru-RU" sz="2800" dirty="0"/>
            </a:br>
            <a:r>
              <a:rPr lang="ru-RU" sz="1800" dirty="0"/>
              <a:t>           в соответствии с ФГОС ДО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35856" y="2123653"/>
            <a:ext cx="2921039" cy="14401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>
              <a:buNone/>
            </a:pPr>
            <a:r>
              <a:rPr lang="ru-RU" sz="2400" b="1" dirty="0"/>
              <a:t>Художественно-эстетическое развитие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583928" y="6012085"/>
            <a:ext cx="3600400" cy="7200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indent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оформление тематической выставки «В лес по грибы»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WP_20141105_020.jpg"/>
          <p:cNvPicPr>
            <a:picLocks noChangeAspect="1"/>
          </p:cNvPicPr>
          <p:nvPr/>
        </p:nvPicPr>
        <p:blipFill>
          <a:blip r:embed="rId3" cstate="print"/>
          <a:srcRect l="13428" r="16419"/>
          <a:stretch>
            <a:fillRect/>
          </a:stretch>
        </p:blipFill>
        <p:spPr>
          <a:xfrm>
            <a:off x="4032200" y="1691605"/>
            <a:ext cx="2808312" cy="2260837"/>
          </a:xfrm>
          <a:prstGeom prst="rect">
            <a:avLst/>
          </a:prstGeom>
        </p:spPr>
      </p:pic>
      <p:pic>
        <p:nvPicPr>
          <p:cNvPr id="10" name="Рисунок 9" descr="WP_20141106_003.jpg"/>
          <p:cNvPicPr>
            <a:picLocks noChangeAspect="1"/>
          </p:cNvPicPr>
          <p:nvPr/>
        </p:nvPicPr>
        <p:blipFill>
          <a:blip r:embed="rId4" cstate="print"/>
          <a:srcRect l="7855" r="9998"/>
          <a:stretch>
            <a:fillRect/>
          </a:stretch>
        </p:blipFill>
        <p:spPr>
          <a:xfrm>
            <a:off x="6048424" y="4499917"/>
            <a:ext cx="3312368" cy="2277281"/>
          </a:xfrm>
          <a:prstGeom prst="rect">
            <a:avLst/>
          </a:prstGeom>
        </p:spPr>
      </p:pic>
      <p:pic>
        <p:nvPicPr>
          <p:cNvPr id="12" name="Рисунок 11" descr="WP_20141107_016.jpg"/>
          <p:cNvPicPr>
            <a:picLocks noChangeAspect="1"/>
          </p:cNvPicPr>
          <p:nvPr/>
        </p:nvPicPr>
        <p:blipFill>
          <a:blip r:embed="rId5" cstate="print"/>
          <a:srcRect t="27139" r="4462" b="14757"/>
          <a:stretch>
            <a:fillRect/>
          </a:stretch>
        </p:blipFill>
        <p:spPr>
          <a:xfrm>
            <a:off x="7272560" y="1907629"/>
            <a:ext cx="2206642" cy="2376264"/>
          </a:xfrm>
          <a:prstGeom prst="rect">
            <a:avLst/>
          </a:prstGeom>
        </p:spPr>
      </p:pic>
      <p:pic>
        <p:nvPicPr>
          <p:cNvPr id="11" name="Рисунок 10" descr="WP_20141107_007.jpg"/>
          <p:cNvPicPr>
            <a:picLocks noChangeAspect="1"/>
          </p:cNvPicPr>
          <p:nvPr/>
        </p:nvPicPr>
        <p:blipFill>
          <a:blip r:embed="rId6" cstate="print"/>
          <a:srcRect l="7141" t="9526"/>
          <a:stretch>
            <a:fillRect/>
          </a:stretch>
        </p:blipFill>
        <p:spPr>
          <a:xfrm>
            <a:off x="3096096" y="4211885"/>
            <a:ext cx="2683688" cy="1476723"/>
          </a:xfrm>
          <a:prstGeom prst="rect">
            <a:avLst/>
          </a:prstGeom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1007864" y="3995861"/>
            <a:ext cx="1800200" cy="15121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iberation Sans" pitchFamily="34"/>
                <a:ea typeface="WenQuanYi Zen Hei" pitchFamily="2"/>
                <a:cs typeface="Lohit Hindi" pitchFamily="2"/>
              </a:rPr>
              <a:t>лепка, </a:t>
            </a: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iberation Sans" pitchFamily="34"/>
                <a:ea typeface="WenQuanYi Zen Hei" pitchFamily="2"/>
                <a:cs typeface="Lohit Hindi" pitchFamily="2"/>
              </a:rPr>
              <a:t>рисование, </a:t>
            </a:r>
          </a:p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iberation Sans" pitchFamily="34"/>
                <a:ea typeface="WenQuanYi Zen Hei" pitchFamily="2"/>
                <a:cs typeface="Lohit Hindi" pitchFamily="2"/>
              </a:rPr>
              <a:t>аппликация,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/>
              <a:t>  Работа по образовательным областям:</a:t>
            </a:r>
            <a:br>
              <a:rPr lang="ru-RU" sz="2800" dirty="0"/>
            </a:br>
            <a:r>
              <a:rPr lang="ru-RU" sz="1800" dirty="0"/>
              <a:t>           в соответствии с ФГОС ДО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223889" y="2267669"/>
            <a:ext cx="2232248" cy="89971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lvl="0" indent="0">
              <a:buNone/>
            </a:pPr>
            <a:r>
              <a:rPr lang="ru-RU" sz="2400" b="1" dirty="0"/>
              <a:t>Физическое развитие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727944" y="3707829"/>
            <a:ext cx="2376264" cy="194421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marL="0" indent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тематические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физ.минутки,</a:t>
            </a:r>
          </a:p>
          <a:p>
            <a:pPr marL="0" indent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пальчиковые игры,</a:t>
            </a:r>
          </a:p>
          <a:p>
            <a:pPr marL="0" indent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гимнастика.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WP_20141120_007.jpg"/>
          <p:cNvPicPr>
            <a:picLocks noChangeAspect="1"/>
          </p:cNvPicPr>
          <p:nvPr/>
        </p:nvPicPr>
        <p:blipFill>
          <a:blip r:embed="rId3" cstate="print"/>
          <a:srcRect l="10000" t="5060" r="11424"/>
          <a:stretch>
            <a:fillRect/>
          </a:stretch>
        </p:blipFill>
        <p:spPr>
          <a:xfrm>
            <a:off x="4896296" y="2267669"/>
            <a:ext cx="3960440" cy="2702585"/>
          </a:xfrm>
          <a:prstGeom prst="rect">
            <a:avLst/>
          </a:prstGeom>
        </p:spPr>
      </p:pic>
      <p:pic>
        <p:nvPicPr>
          <p:cNvPr id="10" name="Рисунок 9" descr="WP_20141226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232" y="4427909"/>
            <a:ext cx="1362040" cy="241168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pir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251</Words>
  <Application>Microsoft Office PowerPoint</Application>
  <PresentationFormat>Произвольный</PresentationFormat>
  <Paragraphs>59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Обычный</vt:lpstr>
      <vt:lpstr>Inspiration</vt:lpstr>
      <vt:lpstr>    ПРОЕКТ «В лес по грибы»</vt:lpstr>
      <vt:lpstr>   Цель и задачи проекта</vt:lpstr>
      <vt:lpstr>Слайд 3</vt:lpstr>
      <vt:lpstr>   План реализации проекта:</vt:lpstr>
      <vt:lpstr>  Работа по образовательным областям:            в соответствии с ФГОС ДО</vt:lpstr>
      <vt:lpstr>  Работа по образовательным областям:            в соответствии с ФГОС ДО</vt:lpstr>
      <vt:lpstr>  Работа по образовательным областям:            в соответствии с ФГОС ДО</vt:lpstr>
      <vt:lpstr>  Работа по образовательным областям:            в соответствии с ФГОС ДО</vt:lpstr>
      <vt:lpstr>  Работа по образовательным областям:            в соответствии с ФГОС ДО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ПРОЕКТ «В лес по грибы»</dc:title>
  <dc:creator>Family</dc:creator>
  <cp:lastModifiedBy>Family</cp:lastModifiedBy>
  <cp:revision>50</cp:revision>
  <dcterms:created xsi:type="dcterms:W3CDTF">2015-02-05T13:29:19Z</dcterms:created>
  <dcterms:modified xsi:type="dcterms:W3CDTF">2015-02-25T18:32:54Z</dcterms:modified>
</cp:coreProperties>
</file>