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61" r:id="rId2"/>
    <p:sldId id="256" r:id="rId3"/>
    <p:sldId id="258" r:id="rId4"/>
    <p:sldId id="259" r:id="rId5"/>
    <p:sldId id="260" r:id="rId6"/>
    <p:sldId id="272" r:id="rId7"/>
    <p:sldId id="265" r:id="rId8"/>
    <p:sldId id="267" r:id="rId9"/>
    <p:sldId id="269" r:id="rId10"/>
  </p:sldIdLst>
  <p:sldSz cx="9144000" cy="6858000" type="screen4x3"/>
  <p:notesSz cx="6858000" cy="100599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127C"/>
    <a:srgbClr val="6600CC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F05F-59EB-4944-814B-8773608C206E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5516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555163"/>
            <a:ext cx="29718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C4B0E-499C-4C81-B2CC-5D415DAC9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F39F-21DB-4712-B3D7-9C696B034F1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4DE3-5DCC-4BD5-9DD6-DC4D593B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3285-71EF-462D-A9C2-4F8F0DF9BEB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0721-7C6C-44F5-A263-D74B885B3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A4E4-1A7B-498A-BB11-6C68CBB6F45E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BE4A-DF46-4F62-8884-84E0E9C1E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7E1-92FF-40BC-97A4-B80FC6E16B9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D814-9F19-44E8-880D-2F4E43EDC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B50A-9F2F-479E-91CA-EC8A922FB85B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6A10-F599-4617-91FC-3E8CCB4E3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A0E2-6EB5-408E-AAD1-2C71780718E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59E4-2D92-44BD-8D18-6D1C04A7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71B7-242D-4896-B45F-6490BE13D52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E43B-CC28-41D0-BA06-DA6930EA7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22FE-08CC-4EF2-93DE-3DA363B510A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7386-4E6B-41C8-B1CE-BEA41DFBD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FF4E-70AD-4CD0-AC6E-BD90B759C02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8A47-2C9C-4378-8D79-27B4293BA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13BB-F246-482A-8251-593F96B529C3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EFD2-7AED-4830-B065-2BE5BF48A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3DA1-A86B-4BF7-989D-D3C09AE18FB5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20DF-BA13-4E0D-B42E-46046A1F6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73865BD-ECFD-4F87-BFFC-59728F658527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6CF7E2-EA1C-4380-B2A5-C255EC4AC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10" r:id="rId7"/>
    <p:sldLayoutId id="2147483711" r:id="rId8"/>
    <p:sldLayoutId id="2147483712" r:id="rId9"/>
    <p:sldLayoutId id="2147483703" r:id="rId10"/>
    <p:sldLayoutId id="214748371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3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charset="0"/>
              </a:rPr>
            </a:br>
            <a:endParaRPr lang="ru-RU" sz="1800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827584" y="188640"/>
            <a:ext cx="7408862" cy="18722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«В лес по грибы»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146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51845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6211669"/>
            <a:ext cx="467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Галлямова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М.А., Домнина А.Р., Никандрова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В.В.,Тугушева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Ю.Н.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u"/>
      </p:transition>
    </mc:Choice>
    <mc:Fallback>
      <p:transition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title" idx="4294967295"/>
          </p:nvPr>
        </p:nvSpPr>
        <p:spPr>
          <a:xfrm>
            <a:off x="395536" y="1268760"/>
            <a:ext cx="8229600" cy="1440160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 темы</a:t>
            </a: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sz="32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Осень замечательное время года. Осенний лес славится своими дарами природы -  грибами!  О том, как дети  ходили  в лес  они изобразили это в своих поделках, где использовали пластилин, аппликацию  и  т.д.</a:t>
            </a:r>
            <a:endParaRPr lang="ru-RU" sz="32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23224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10622"/>
            <a:ext cx="4968552" cy="30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924300" y="404813"/>
            <a:ext cx="4392613" cy="22320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FF0000"/>
                </a:solidFill>
              </a:rPr>
              <a:t>Цель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Закреплять знания детей о временах года (осень), грибах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(съедобные, несъедобные)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52792" cy="29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ьная выноска 30"/>
          <p:cNvSpPr/>
          <p:nvPr/>
        </p:nvSpPr>
        <p:spPr>
          <a:xfrm>
            <a:off x="2700338" y="260350"/>
            <a:ext cx="5184775" cy="1296988"/>
          </a:xfrm>
          <a:prstGeom prst="wedgeEllipseCallout">
            <a:avLst>
              <a:gd name="adj1" fmla="val -465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Задачи проекта: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73216"/>
            <a:ext cx="15001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6871" y="2060848"/>
            <a:ext cx="8677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</a:rPr>
              <a:t>Образовательные</a:t>
            </a:r>
            <a:r>
              <a:rPr lang="ru-RU" sz="2400" dirty="0" smtClean="0">
                <a:solidFill>
                  <a:srgbClr val="FF0000"/>
                </a:solidFill>
              </a:rPr>
              <a:t>: Обогащать знания воспитанников, любознательность, творческое воображение, фантазию, мелкую моторику рук.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Развивающие</a:t>
            </a:r>
            <a:r>
              <a:rPr lang="ru-RU" sz="2400" dirty="0" smtClean="0">
                <a:solidFill>
                  <a:srgbClr val="FF0000"/>
                </a:solidFill>
              </a:rPr>
              <a:t>: Развивать умение детей видеть связь между реальной формой и формой изображаемых объектов, передавать характерные природные особенности и цвет.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Воспитывающие</a:t>
            </a:r>
            <a:r>
              <a:rPr lang="ru-RU" sz="2400" dirty="0" smtClean="0">
                <a:solidFill>
                  <a:srgbClr val="FF0000"/>
                </a:solidFill>
              </a:rPr>
              <a:t>: Воспитывать интерес к познанию живой природы, чувства сопереживания и взаимопомощи.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1503E-6 L -0.33264 -0.00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4031940" cy="2880320"/>
          </a:xfrm>
          <a:prstGeom prst="rect">
            <a:avLst/>
          </a:prstGeom>
          <a:noFill/>
        </p:spPr>
      </p:pic>
      <p:pic>
        <p:nvPicPr>
          <p:cNvPr id="4102" name="Picture 6" descr="E:\проект\DSC07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48" y="3789040"/>
            <a:ext cx="4474421" cy="2664296"/>
          </a:xfrm>
          <a:prstGeom prst="rect">
            <a:avLst/>
          </a:prstGeom>
          <a:noFill/>
        </p:spPr>
      </p:pic>
      <p:pic>
        <p:nvPicPr>
          <p:cNvPr id="4103" name="Picture 7" descr="E:\проект\DSC07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416" y="3789040"/>
            <a:ext cx="3846536" cy="2664296"/>
          </a:xfrm>
          <a:prstGeom prst="rect">
            <a:avLst/>
          </a:prstGeom>
          <a:noFill/>
        </p:spPr>
      </p:pic>
      <p:pic>
        <p:nvPicPr>
          <p:cNvPr id="4106" name="Picture 10" descr="E:\DSC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319972" cy="29519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085184"/>
            <a:ext cx="3960440" cy="665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E:\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4932040" cy="3288027"/>
          </a:xfrm>
          <a:prstGeom prst="rect">
            <a:avLst/>
          </a:prstGeom>
          <a:noFill/>
        </p:spPr>
      </p:pic>
      <p:pic>
        <p:nvPicPr>
          <p:cNvPr id="8195" name="Picture 3" descr="E:\DSC_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49352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590675"/>
            <a:ext cx="2530624" cy="614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проект\IMG_2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240360" cy="2945303"/>
          </a:xfrm>
          <a:prstGeom prst="rect">
            <a:avLst/>
          </a:prstGeom>
          <a:noFill/>
        </p:spPr>
      </p:pic>
      <p:pic>
        <p:nvPicPr>
          <p:cNvPr id="5123" name="Picture 3" descr="E:\проект\IMG_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240360" cy="3024336"/>
          </a:xfrm>
          <a:prstGeom prst="rect">
            <a:avLst/>
          </a:prstGeom>
          <a:noFill/>
        </p:spPr>
      </p:pic>
      <p:pic>
        <p:nvPicPr>
          <p:cNvPr id="5124" name="Picture 4" descr="E:\проект\IMG_2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384376" cy="2961329"/>
          </a:xfrm>
          <a:prstGeom prst="rect">
            <a:avLst/>
          </a:prstGeom>
          <a:noFill/>
        </p:spPr>
      </p:pic>
      <p:pic>
        <p:nvPicPr>
          <p:cNvPr id="5125" name="Picture 5" descr="E:\проект\IMG_2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312368" cy="3033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2026568" cy="2082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проект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736304" cy="2736304"/>
          </a:xfrm>
          <a:prstGeom prst="rect">
            <a:avLst/>
          </a:prstGeom>
          <a:noFill/>
        </p:spPr>
      </p:pic>
      <p:pic>
        <p:nvPicPr>
          <p:cNvPr id="6147" name="Picture 3" descr="E:\проект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808312" cy="2808312"/>
          </a:xfrm>
          <a:prstGeom prst="rect">
            <a:avLst/>
          </a:prstGeom>
          <a:noFill/>
        </p:spPr>
      </p:pic>
      <p:pic>
        <p:nvPicPr>
          <p:cNvPr id="6148" name="Picture 4" descr="E:\проект\image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808312" cy="2808312"/>
          </a:xfrm>
          <a:prstGeom prst="rect">
            <a:avLst/>
          </a:prstGeom>
          <a:noFill/>
        </p:spPr>
      </p:pic>
      <p:pic>
        <p:nvPicPr>
          <p:cNvPr id="6149" name="Picture 5" descr="E:\проект\image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2808312" cy="2808312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3494162" cy="262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52537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ru-RU" sz="800" dirty="0" smtClean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</a:pPr>
            <a:endParaRPr lang="ru-RU" sz="800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360</TotalTime>
  <Words>139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</vt:lpstr>
      <vt:lpstr>Актуальность темы: Осень замечательное время года. Осенний лес славится своими дарами природы -  грибами!  О том, как дети  ходили  в лес  они изобразили это в своих поделках, где использовали пластилин, аппликацию  и  т.д.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Мария_01</cp:lastModifiedBy>
  <cp:revision>44</cp:revision>
  <dcterms:created xsi:type="dcterms:W3CDTF">2012-03-31T13:37:49Z</dcterms:created>
  <dcterms:modified xsi:type="dcterms:W3CDTF">2014-10-27T19:22:02Z</dcterms:modified>
</cp:coreProperties>
</file>