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7" r:id="rId2"/>
    <p:sldId id="264" r:id="rId3"/>
    <p:sldId id="258" r:id="rId4"/>
    <p:sldId id="263" r:id="rId5"/>
    <p:sldId id="259" r:id="rId6"/>
    <p:sldId id="266" r:id="rId7"/>
    <p:sldId id="262" r:id="rId8"/>
    <p:sldId id="267" r:id="rId9"/>
    <p:sldId id="268" r:id="rId10"/>
    <p:sldId id="269" r:id="rId11"/>
    <p:sldId id="277" r:id="rId12"/>
    <p:sldId id="270" r:id="rId13"/>
    <p:sldId id="271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EBAA-C1DC-46C4-BFC5-E940B12FA1A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E6FF-2A35-46DD-9F5B-04ED0007B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54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E6FF-2A35-46DD-9F5B-04ED0007B1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524802-7E77-4672-99BC-7169C062A4F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C76D6A-0DA2-487C-A3B5-23CD8DD7F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813" y="260648"/>
            <a:ext cx="805746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«Первобытный человек»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711" y="5661248"/>
            <a:ext cx="8745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Гончарова В.А., воспитатель </a:t>
            </a:r>
          </a:p>
          <a:p>
            <a:pPr algn="ctr"/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детский сад №62 Приморского района Санкт-Петербурга</a:t>
            </a:r>
            <a:endParaRPr lang="ru-RU" sz="2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nnowire.ru/wp-content/themes/innowire/timthumb.php?src=http://innowire.ru/wp-content/uploads/2013/09/cloth1.jpg&amp;h=400&amp;w=600&amp;zc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6" y="2251298"/>
            <a:ext cx="5114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98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ина\Documents\фото первобытный человек\aC5KW5s5CD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12996" cy="3536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ина\Documents\фото первобытный человек\AVNHzcMcz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736304" cy="411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торина\Documents\фото первобытный человек\T2NUNZDTn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2" y="2200745"/>
            <a:ext cx="2738132" cy="411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9220" y="-3089"/>
            <a:ext cx="5183343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Рыбалка: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мужская половина ловила рыбу,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мастерила специальные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принадлежности: крючки, сеть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торина\Documents\фото первобытный человек\c26B_jwP4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1" y="3284984"/>
            <a:ext cx="4320480" cy="2874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икторина\Documents\фото первобытный человек\vaXRkCbeCj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23" y="3933056"/>
            <a:ext cx="4279097" cy="248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первобытный человек\fLwzKfsH1f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547837" cy="272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0396" y="692696"/>
            <a:ext cx="382335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Жилище: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мужская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половина занималась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строительством 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6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ина\Documents\фото первобытный человек\WABlh7Q6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3" y="3346619"/>
            <a:ext cx="2097938" cy="315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ина\Documents\фото первобытный человек\WGPZa8ILQh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36171"/>
            <a:ext cx="3729630" cy="248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торина\Documents\фото первобытный человек\zZZ_iGbzI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2" y="3346619"/>
            <a:ext cx="1964828" cy="295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561789"/>
            <a:ext cx="3725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Охота: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мужская половина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возвращается с охоты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Новая папка\uBBHxfv7_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625094" cy="174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овая папка\LqSkFoigq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773118" cy="184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7813" y="0"/>
            <a:ext cx="385366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пальчиковая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0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торина\Documents\фото первобытный человек\qMt6LYdG7Z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787"/>
            <a:ext cx="4320480" cy="2874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торина\Documents\фото первобытный человек\SFC0rH1Qg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76464" cy="324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04664"/>
            <a:ext cx="44601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Женская половина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охоты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готовила пищу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F:\Новая папка\bwtq9lJVO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8" y="3535388"/>
            <a:ext cx="2084786" cy="3133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51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ина\Documents\фото первобытный человек\-7_-p-NomL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273441" cy="2178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кторина\Documents\фото первобытный человек\iLP6i8HAmm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033"/>
            <a:ext cx="3364324" cy="226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икторина\Documents\фото первобытный человек\pKUPvJN_O8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5" y="188640"/>
            <a:ext cx="4248471" cy="227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кторина\Documents\фото первобытный человек\8pIoKNab1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0" y="4077073"/>
            <a:ext cx="2989818" cy="198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830" y="2488409"/>
            <a:ext cx="87286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Физкультминутка: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охотимся на льва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«Ритуальные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танцы»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Новая папка\zAJwgUnhY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4832018"/>
            <a:ext cx="2735794" cy="1820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80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кторина\Documents\фото первобытный человек\j3_9vWzjF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323"/>
            <a:ext cx="4248472" cy="282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кторина\Documents\фото первобытный человек\Oj_YNLGjeV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059"/>
            <a:ext cx="2521331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икторина\Documents\фото первобытный человек\spGjC_Ddg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4" y="1402211"/>
            <a:ext cx="3797390" cy="2526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Викторина\Documents\фото первобытный человек\xqtYtGhGsw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324"/>
            <a:ext cx="4176464" cy="277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0118" y="172465"/>
            <a:ext cx="431387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наскальные изображения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qS-DudejL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2" y="1936374"/>
            <a:ext cx="2563300" cy="385211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7EGAv2Gvq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486525" cy="3736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\Wo-jW3unm9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2235774" cy="3359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3865" y="81554"/>
            <a:ext cx="4583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Эксперимент: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маленький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фонтан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9857" y="5733256"/>
            <a:ext cx="5213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Новая папка\2Hc_OenBh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99" y="1268760"/>
            <a:ext cx="6007601" cy="3997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5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635" y="40466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 элементарные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представления об истории цивилизации, об образе жизни первобытного человека (как первобытные люди добывали пищу, изготавливали одежду, посуду и орудия труда; как они охотились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Образовательные: обогащать знания детей  о его развитии и становлении первобытного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интерес и желание войти в образ древнего человека, умение рассуждать, развивать навыки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инсценирования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Воспитательные: стимулировать познавательный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формировать нравственные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3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0224.vk.me/v620224929/1e694/6G8WKwUPok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56084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Подбор литературы на подготовительном этапе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183979"/>
            <a:ext cx="3654315" cy="242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4047"/>
            <a:ext cx="4072780" cy="2706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" y="3884047"/>
            <a:ext cx="4075419" cy="270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542" y="260648"/>
            <a:ext cx="916308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группового помещения</a:t>
            </a:r>
            <a:endParaRPr lang="ru-RU" sz="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на\Documents\фото первобытный человек\uMK3rPpQe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26" y="2667765"/>
            <a:ext cx="2634472" cy="395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на\Documents\фото первобытный человек\Yw2LWuTxj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634470" cy="395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38884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Украшения</a:t>
            </a:r>
            <a:r>
              <a:rPr lang="ru-RU" sz="48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соленого теста</a:t>
            </a:r>
            <a:endParaRPr lang="ru-RU" sz="2800" b="1" dirty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:\Documents and Settings\Вика\Рабочий стол\foto\Изображение 3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3248" y="116632"/>
            <a:ext cx="3198178" cy="304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43534" y="3573016"/>
            <a:ext cx="22576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Плетение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бумаги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Вика\Рабочий стол\foto\Изображение 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94" y="2276872"/>
            <a:ext cx="33123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Вика\Рабочий стол\foto\Изображение 3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91" y="2276872"/>
            <a:ext cx="3456384" cy="381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36749" y="548680"/>
            <a:ext cx="6632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украшений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бросового материала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(работа родителей)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7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58237"/>
            <a:ext cx="4068050" cy="270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Викторина\Documents\фото первобытный человек\wqgMUOZHeQ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051867" cy="269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икторина\Documents\фото первобытный человек\6GDJB6q9x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4247"/>
            <a:ext cx="4176464" cy="277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703" y="260648"/>
            <a:ext cx="49084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Настольные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Иллюстрации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самостоятельного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просмотра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Раскраски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6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014" y="404664"/>
            <a:ext cx="6153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Укрощение огня: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женская половина племени собирала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веточки и поддерживала огонь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Викторина\Documents\фото первобытный человек\L9gH09qyd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5109"/>
            <a:ext cx="3009136" cy="200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на\Documents\фото первобытный человек\Xrz_fflEa6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00" y="4835046"/>
            <a:ext cx="2935554" cy="195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Новая папка\KSyvO0CU46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6" y="1764186"/>
            <a:ext cx="1958125" cy="2942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Новая папка\-tGPD8HMb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20" y="3829267"/>
            <a:ext cx="1850005" cy="2780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\HPxYQk0hr-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59" y="1851214"/>
            <a:ext cx="2005101" cy="301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9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ина\Documents\фото первобытный человек\tFAxKyJnK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5" y="2204864"/>
            <a:ext cx="2425767" cy="3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ина\Documents\фото первобытный человек\wQdjRPXqGx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79" y="4413647"/>
            <a:ext cx="3310560" cy="2202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1043" y="429518"/>
            <a:ext cx="59028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Женская половина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заботилась о детях,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собирала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корнеплоды, фрукты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C:\Users\Викторина\Documents\фото первобытный человек\bOIasj4fyX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12611"/>
            <a:ext cx="3313811" cy="220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48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1091</TotalTime>
  <Words>251</Words>
  <Application>Microsoft Office PowerPoint</Application>
  <PresentationFormat>Экран (4:3)</PresentationFormat>
  <Paragraphs>70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Викторина</dc:creator>
  <cp:lastModifiedBy>1</cp:lastModifiedBy>
  <cp:revision>51</cp:revision>
  <dcterms:created xsi:type="dcterms:W3CDTF">2014-12-13T09:00:39Z</dcterms:created>
  <dcterms:modified xsi:type="dcterms:W3CDTF">2015-04-09T11:13:20Z</dcterms:modified>
</cp:coreProperties>
</file>