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4A21DC-8295-41FF-812A-B1E641286F8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28B09E-5AF0-47CB-93BA-12E08E7EA6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4;&#1087;&#1080;&#1089;&#1072;&#1085;&#1080;&#1077;%20&#1087;&#1088;&#1086;&#1077;&#1082;&#1090;&#1072;.doc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0;&#1086;&#1085;&#1089;&#1087;&#1077;&#1082;&#1090;.rt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&#1057;&#1072;&#1085;&#1082;&#1090;-&#1055;&#1077;&#1090;&#1077;&#1088;&#1073;&#1091;&#1088;&#1075;.pp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48;&#1079;%20&#1080;&#1089;&#1090;&#1086;&#1088;&#1080;&#1080;%20&#1055;&#1088;&#1080;&#1084;&#1086;&#1088;&#1089;&#1082;&#1086;&#1075;&#1086;%20&#1088;&#1072;&#1081;&#1086;&#1085;&#1072;.pp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42;&#1099;&#1087;&#1086;&#1083;&#1085;&#1077;&#1085;&#1080;&#1077;%20&#1092;&#1080;&#1075;&#1091;&#1088;&#1086;&#1082;%20&#1080;&#1079;%20&#1087;&#1072;&#1083;&#1086;&#1095;&#1077;&#1082;.pptx" TargetMode="External"/><Relationship Id="rId3" Type="http://schemas.openxmlformats.org/officeDocument/2006/relationships/image" Target="../media/image12.png"/><Relationship Id="rId7" Type="http://schemas.openxmlformats.org/officeDocument/2006/relationships/hyperlink" Target="&#1044;&#1080;&#1072;&#1075;&#1085;&#1086;&#1089;&#1090;&#1080;&#1095;&#1077;&#1089;&#1082;&#1072;&#1103;%20&#1082;&#1072;&#1088;&#1090;&#1072;%20&#1087;&#1086;%20&#1085;&#1088;&#1072;&#1074;&#1089;&#1090;&#1074;&#1077;&#1085;&#1085;&#1086;.doc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68" y="260648"/>
            <a:ext cx="8260672" cy="1039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4644" y="188640"/>
            <a:ext cx="768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Моя малая Родина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3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587" y="332656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проекта: </a:t>
            </a:r>
          </a:p>
          <a:p>
            <a:r>
              <a:rPr lang="ru-RU" dirty="0" smtClean="0"/>
              <a:t>•	воспитание гражданина и патриота своей страны;</a:t>
            </a:r>
          </a:p>
          <a:p>
            <a:r>
              <a:rPr lang="ru-RU" dirty="0" smtClean="0"/>
              <a:t>•	 формирование у детей любви к Родине, к родному краю и его истории;</a:t>
            </a:r>
          </a:p>
          <a:p>
            <a:r>
              <a:rPr lang="ru-RU" dirty="0" smtClean="0"/>
              <a:t>•	 воспитание любви к родному краю;</a:t>
            </a:r>
          </a:p>
          <a:p>
            <a:r>
              <a:rPr lang="ru-RU" dirty="0" smtClean="0"/>
              <a:t>•	формирование представлений о достопримечательностях родного края;</a:t>
            </a:r>
          </a:p>
          <a:p>
            <a:r>
              <a:rPr lang="ru-RU" dirty="0" smtClean="0"/>
              <a:t>•	воспитание чувства гордости за город в котором мы живем;</a:t>
            </a:r>
          </a:p>
          <a:p>
            <a:r>
              <a:rPr lang="ru-RU" dirty="0" smtClean="0"/>
              <a:t>•	обобщить и систематизировать знания о родном крае;</a:t>
            </a:r>
          </a:p>
          <a:p>
            <a:r>
              <a:rPr lang="ru-RU" dirty="0" smtClean="0"/>
              <a:t>•	 расширять детский кругозор. </a:t>
            </a:r>
          </a:p>
          <a:p>
            <a:r>
              <a:rPr lang="ru-RU" b="1" dirty="0" smtClean="0"/>
              <a:t>Задачи проекта: </a:t>
            </a:r>
          </a:p>
          <a:p>
            <a:r>
              <a:rPr lang="ru-RU" dirty="0" smtClean="0"/>
              <a:t>•	дать знания детям о родном крае: история, символика, достопримечательности, промышленные объекты, их вред и польза, экологическая ситуация ; </a:t>
            </a:r>
          </a:p>
          <a:p>
            <a:r>
              <a:rPr lang="ru-RU" dirty="0" smtClean="0"/>
              <a:t>•	познакомить детей с рекой  Невой, её расположением на карте;</a:t>
            </a:r>
          </a:p>
          <a:p>
            <a:r>
              <a:rPr lang="ru-RU" dirty="0" smtClean="0"/>
              <a:t>•	воспитывать любовь к родному , умения видеть прекрасное, гордиться им;</a:t>
            </a:r>
          </a:p>
          <a:p>
            <a:r>
              <a:rPr lang="ru-RU" dirty="0" smtClean="0"/>
              <a:t>•	воспитывать у детей гражданские чувства, чувство любви к Родине, городу в котором они растут;</a:t>
            </a:r>
          </a:p>
          <a:p>
            <a:r>
              <a:rPr lang="ru-RU" dirty="0" smtClean="0"/>
              <a:t>•	 закрепить знания где находится дом, детский сад, пути следования от дома до детского сада; </a:t>
            </a:r>
            <a:r>
              <a:rPr lang="en-US" dirty="0" smtClean="0"/>
              <a:t>             </a:t>
            </a:r>
            <a:r>
              <a:rPr lang="ru-RU" dirty="0" smtClean="0">
                <a:hlinkClick r:id="rId2" action="ppaction://hlinkfile"/>
              </a:rPr>
              <a:t>Описание проекта.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2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3600400" cy="23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14" y="404664"/>
            <a:ext cx="3602350" cy="238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3845"/>
            <a:ext cx="3744416" cy="248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08" y="3653845"/>
            <a:ext cx="3761363" cy="249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996952"/>
            <a:ext cx="1085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hlinkClick r:id="rId6" action="ppaction://hlinkfile"/>
              </a:rPr>
              <a:t>Конспект.</a:t>
            </a:r>
            <a:r>
              <a:rPr lang="en-US" sz="1200" dirty="0" smtClean="0">
                <a:hlinkClick r:id="rId6" action="ppaction://hlinkfile"/>
              </a:rPr>
              <a:t>rtf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896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7016"/>
            <a:ext cx="45974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3440"/>
            <a:ext cx="4287962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441"/>
            <a:ext cx="428625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439136" cy="22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266074"/>
            <a:ext cx="3127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hlinkClick r:id="rId6" action="ppaction://hlinkpres?slideindex=1&amp;slidetitle="/>
              </a:rPr>
              <a:t>Из истории Приморского района.</a:t>
            </a:r>
            <a:r>
              <a:rPr lang="en-US" sz="1200" dirty="0" err="1" smtClean="0">
                <a:hlinkClick r:id="rId6" action="ppaction://hlinkpres?slideindex=1&amp;slidetitle="/>
              </a:rPr>
              <a:t>ppt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16700"/>
            <a:ext cx="1811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hlinkClick r:id="rId7" action="ppaction://hlinkpres?slideindex=1&amp;slidetitle="/>
              </a:rPr>
              <a:t>Санкт-Петербург.</a:t>
            </a:r>
            <a:r>
              <a:rPr lang="en-US" sz="1200" dirty="0" err="1" smtClean="0">
                <a:hlinkClick r:id="rId7" action="ppaction://hlinkpres?slideindex=1&amp;slidetitle="/>
              </a:rPr>
              <a:t>ppt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979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21297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672408" cy="24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4141005"/>
            <a:ext cx="370046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94" y="231297"/>
            <a:ext cx="2257836" cy="340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F:\2014-2015\ГРУППА ПОДГОТОВИТЕЛЬНАЯ 2014-2015\Проекты\сентябрь Малая Родина\фотографии\dsc_8045_resi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77" y="404664"/>
            <a:ext cx="34654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04065" y="3682591"/>
            <a:ext cx="2441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hlinkClick r:id="rId7" action="ppaction://hlinkfile"/>
              </a:rPr>
              <a:t>Диагностическая карта </a:t>
            </a:r>
            <a:r>
              <a:rPr lang="en-US" sz="1200" dirty="0" err="1" smtClean="0">
                <a:hlinkClick r:id="rId7" action="ppaction://hlinkfile"/>
              </a:rPr>
              <a:t>docx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596" y="3678548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hlinkClick r:id="rId8" action="ppaction://hlinkpres?slideindex=1&amp;slidetitle="/>
              </a:rPr>
              <a:t>Выполнение фигурок из палочек.</a:t>
            </a:r>
            <a:r>
              <a:rPr lang="en-US" sz="1200" dirty="0" err="1" smtClean="0">
                <a:hlinkClick r:id="rId8" action="ppaction://hlinkpres?slideindex=1&amp;slidetitle="/>
              </a:rPr>
              <a:t>pptx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902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</TotalTime>
  <Words>24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малая Родина»</dc:title>
  <dc:creator>Alex</dc:creator>
  <cp:lastModifiedBy>Alex</cp:lastModifiedBy>
  <cp:revision>4</cp:revision>
  <dcterms:created xsi:type="dcterms:W3CDTF">2014-09-24T21:40:37Z</dcterms:created>
  <dcterms:modified xsi:type="dcterms:W3CDTF">2014-09-24T22:17:17Z</dcterms:modified>
</cp:coreProperties>
</file>