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73" r:id="rId3"/>
    <p:sldId id="281" r:id="rId4"/>
    <p:sldId id="272" r:id="rId5"/>
    <p:sldId id="282" r:id="rId6"/>
    <p:sldId id="283" r:id="rId7"/>
    <p:sldId id="268" r:id="rId8"/>
    <p:sldId id="284" r:id="rId9"/>
    <p:sldId id="285" r:id="rId10"/>
    <p:sldId id="286" r:id="rId11"/>
    <p:sldId id="269" r:id="rId12"/>
    <p:sldId id="26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5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14FB873-14DE-4530-973B-D3337308256B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0B58208-4FF4-42EA-9C83-C66B0D658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5956" y="188640"/>
            <a:ext cx="3362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История книги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589240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Ахтырская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Юлия Викторовна,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Параняк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Светлана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Анатольевна,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воспитатели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подготовительной  группы №1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ГБДОУ детский сад № 62 Приморского района г. Санкт-Петербурга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2014 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61724"/>
            <a:ext cx="6884243" cy="465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58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2014-2015\ГРУППА ПОДГОТОВИТЕЛЬНАЯ 2014-2015\Проекты\ИСТОРИЯ КНИГИ\ФОТО\20141218_103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45024"/>
            <a:ext cx="50405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2014-2015\ГРУППА ПОДГОТОВИТЕЛЬНАЯ 2014-2015\Проекты\ИСТОРИЯ КНИГИ\ФОТО\20141218_102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093" y="888776"/>
            <a:ext cx="4135438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4546" y="214290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Рисунки 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асфальте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снегу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8776"/>
            <a:ext cx="374332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35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ex\Desktop\Для русского музея\Библиотека необычные книги\DSC_2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1278"/>
            <a:ext cx="8208912" cy="545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86050" y="428604"/>
            <a:ext cx="3447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Экскурсия в библиотеку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616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276872"/>
            <a:ext cx="856895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Желаем удачи в Ваших начинаниях!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2849" y="620688"/>
            <a:ext cx="3157355" cy="291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20688"/>
            <a:ext cx="7992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интереса к книге;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привитие любви к художественному слову.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азвивать интерес к художественному слову;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знакомить с историей создания книги;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знакомить со строением книги;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знакомить детей с детскими писателями, их биографией, творчеством;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у детей желание самостоятельно рассматривать иллюстрации в книгах, обсуждать поступки героев, давать оценки;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бережно относиться к книге.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15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3172953" cy="25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71480"/>
            <a:ext cx="321471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357190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2014-2015\ГРУППА ПОДГОТОВИТЕЛЬНАЯ 2014-2015\Проекты\ИСТОРИЯ КНИГИ\ФОТО\IMG_6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3143248"/>
            <a:ext cx="2605016" cy="347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2014-2015\ГРУППА ПОДГОТОВИТЕЛЬНАЯ 2014-2015\Проекты\ИСТОРИЯ КНИГИ\ФОТО\IMG_6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7"/>
            <a:ext cx="4824536" cy="64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158" y="285728"/>
            <a:ext cx="36433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дружны с печатным словом.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Если б не было его,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Ни о старом, ни о новом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не знали б ничего!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Даже маленький ребёнок,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 умеющий читать,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Только выйдет из пелёнок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Просит книжку показать.</a:t>
            </a:r>
          </a:p>
        </p:txBody>
      </p:sp>
    </p:spTree>
    <p:extLst>
      <p:ext uri="{BB962C8B-B14F-4D97-AF65-F5344CB8AC3E}">
        <p14:creationId xmlns:p14="http://schemas.microsoft.com/office/powerpoint/2010/main" xmlns="" val="8008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5076825" y="620713"/>
            <a:ext cx="39592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Times New Roman" pitchFamily="18" charset="0"/>
                <a:cs typeface="Times New Roman" pitchFamily="18" charset="0"/>
              </a:rPr>
              <a:t>«Почти  у  каждой   книжки    для  детей  -  два  автора.   Один    из  них  писатель, другой  художник. Когда    называют книгу  знакомую  с  детства, вы, прежде  всего вспоминаете милые, смешные, затейливые рисунки, а потом текст. 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48958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Прямоугольник 2"/>
          <p:cNvSpPr>
            <a:spLocks noChangeArrowheads="1"/>
          </p:cNvSpPr>
          <p:nvPr/>
        </p:nvSpPr>
        <p:spPr bwMode="auto">
          <a:xfrm>
            <a:off x="107950" y="4708525"/>
            <a:ext cx="4572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Times New Roman" pitchFamily="18" charset="0"/>
                <a:cs typeface="Times New Roman" pitchFamily="18" charset="0"/>
              </a:rPr>
              <a:t>Такую существенную роль играет в детской книжке рисунок…» </a:t>
            </a:r>
          </a:p>
          <a:p>
            <a:pPr algn="just"/>
            <a:r>
              <a:rPr lang="ru-RU" b="1">
                <a:latin typeface="Times New Roman" pitchFamily="18" charset="0"/>
                <a:cs typeface="Times New Roman" pitchFamily="18" charset="0"/>
              </a:rPr>
              <a:t>                                           С. Маршак</a:t>
            </a: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6775" y="3573463"/>
            <a:ext cx="4319588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3"/>
          <p:cNvGraphicFramePr>
            <a:graphicFrameLocks noChangeAspect="1"/>
          </p:cNvGraphicFramePr>
          <p:nvPr/>
        </p:nvGraphicFramePr>
        <p:xfrm>
          <a:off x="5508625" y="2816225"/>
          <a:ext cx="2447925" cy="3784600"/>
        </p:xfrm>
        <a:graphic>
          <a:graphicData uri="http://schemas.openxmlformats.org/presentationml/2006/ole">
            <p:oleObj spid="_x0000_s4098" name="Acrobat Document" r:id="rId3" imgW="6661080" imgH="10279800" progId="AcroExch.Document.7">
              <p:embed/>
            </p:oleObj>
          </a:graphicData>
        </a:graphic>
      </p:graphicFrame>
      <p:sp>
        <p:nvSpPr>
          <p:cNvPr id="1028" name="Прямоугольник 3"/>
          <p:cNvSpPr>
            <a:spLocks noChangeArrowheads="1"/>
          </p:cNvSpPr>
          <p:nvPr/>
        </p:nvSpPr>
        <p:spPr bwMode="auto">
          <a:xfrm>
            <a:off x="430213" y="357166"/>
            <a:ext cx="83566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книгах для детей много картинок, которые подробно передают содержание книги.   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Художники немало трудятся, чтобы: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	книги были интереснее,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	дети не только читали о жизни героев, но и представляли их,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	рисунки раскрывали содержание книги, были понятны и привлекательны.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Каждый ребенок может стать иллюстратором.</a:t>
            </a:r>
          </a:p>
        </p:txBody>
      </p:sp>
      <p:graphicFrame>
        <p:nvGraphicFramePr>
          <p:cNvPr id="1027" name="Object 14"/>
          <p:cNvGraphicFramePr>
            <a:graphicFrameLocks noChangeAspect="1"/>
          </p:cNvGraphicFramePr>
          <p:nvPr/>
        </p:nvGraphicFramePr>
        <p:xfrm>
          <a:off x="1403350" y="2852738"/>
          <a:ext cx="2619375" cy="3768725"/>
        </p:xfrm>
        <a:graphic>
          <a:graphicData uri="http://schemas.openxmlformats.org/presentationml/2006/ole">
            <p:oleObj spid="_x0000_s4099" name="Acrobat Document" r:id="rId4" imgW="7525800" imgH="1081296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2014-2015\ГРУППА ПОДГОТОВИТЕЛЬНАЯ 2014-2015\Проекты\ИСТОРИЯ КНИГИ\ФОТО\IMG_6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0299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4480" y="357166"/>
            <a:ext cx="642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Изготовление закладок и книг самоделок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0695" y="1257457"/>
            <a:ext cx="4041248" cy="538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9953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3982243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4835" y="188640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Самая большая книга в мире была создана в России в 2004 году. Книга под названием «Самая большая в мире книга для малышей» имеет в высоту 6 метров, а в ширину 3 метра, ее вес 492 килограмма. Автором идеи является Андрей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Тюняев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 мы стараемся повторить рекорд.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2" y="692696"/>
            <a:ext cx="3950893" cy="42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86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2014-2015\ГРУППА ПОДГОТОВИТЕЛЬНАЯ 2014-2015\Проекты\ИСТОРИЯ КНИГИ\ФОТО\IMG_6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976294"/>
            <a:ext cx="4050764" cy="54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2014-2015\ГРУППА ПОДГОТОВИТЕЛЬНАЯ 2014-2015\Проекты\ИСТОРИЯ КНИГИ\ФОТО\IMG_68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2428868"/>
            <a:ext cx="3123827" cy="41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034" y="642918"/>
            <a:ext cx="3929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знаем про обложку и титул, и форзац.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Читаем сами книжки и просим почитать.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новенькой странице мы буквицы напишем…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86050" y="285728"/>
            <a:ext cx="4158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Занятие музейного педагога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11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248</TotalTime>
  <Words>311</Words>
  <Application>Microsoft Office PowerPoint</Application>
  <PresentationFormat>Экран (4:3)</PresentationFormat>
  <Paragraphs>47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Аспект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user36</cp:lastModifiedBy>
  <cp:revision>27</cp:revision>
  <dcterms:created xsi:type="dcterms:W3CDTF">2014-04-05T20:39:31Z</dcterms:created>
  <dcterms:modified xsi:type="dcterms:W3CDTF">2014-12-29T05:18:21Z</dcterms:modified>
</cp:coreProperties>
</file>