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5" r:id="rId15"/>
    <p:sldId id="270" r:id="rId16"/>
    <p:sldId id="265" r:id="rId17"/>
    <p:sldId id="286" r:id="rId18"/>
    <p:sldId id="287" r:id="rId19"/>
    <p:sldId id="289" r:id="rId20"/>
    <p:sldId id="284" r:id="rId21"/>
    <p:sldId id="283" r:id="rId22"/>
    <p:sldId id="288" r:id="rId23"/>
    <p:sldId id="264" r:id="rId24"/>
    <p:sldId id="260" r:id="rId25"/>
    <p:sldId id="263" r:id="rId26"/>
    <p:sldId id="266" r:id="rId27"/>
    <p:sldId id="267" r:id="rId28"/>
    <p:sldId id="290" r:id="rId29"/>
    <p:sldId id="268" r:id="rId30"/>
    <p:sldId id="292" r:id="rId31"/>
    <p:sldId id="269" r:id="rId32"/>
    <p:sldId id="271" r:id="rId33"/>
    <p:sldId id="291" r:id="rId34"/>
    <p:sldId id="273" r:id="rId35"/>
    <p:sldId id="27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3428CE-441F-47D1-9D9E-041143993EC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3B167C-EEF7-4EAC-80D3-34FA167C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92697"/>
            <a:ext cx="6777318" cy="2232248"/>
          </a:xfrm>
        </p:spPr>
        <p:txBody>
          <a:bodyPr/>
          <a:lstStyle/>
          <a:p>
            <a:r>
              <a:rPr lang="ru-RU" sz="6600" dirty="0" smtClean="0"/>
              <a:t>Проект «История одной сказки»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789040"/>
            <a:ext cx="4608512" cy="2592288"/>
          </a:xfrm>
        </p:spPr>
        <p:txBody>
          <a:bodyPr/>
          <a:lstStyle/>
          <a:p>
            <a:r>
              <a:rPr lang="ru-RU" b="1" i="1" dirty="0"/>
              <a:t>Воспитатели ГБДОУ д/с №62 Приморского района СПб.</a:t>
            </a:r>
          </a:p>
          <a:p>
            <a:r>
              <a:rPr lang="ru-RU" b="1" i="1" dirty="0"/>
              <a:t>Козьмина Ольга  Викторовна,</a:t>
            </a:r>
          </a:p>
          <a:p>
            <a:r>
              <a:rPr lang="ru-RU" b="1" i="1" dirty="0" err="1"/>
              <a:t>Михалина</a:t>
            </a:r>
            <a:r>
              <a:rPr lang="ru-RU" b="1" i="1" dirty="0"/>
              <a:t> Анна  Вячеславовна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717032"/>
            <a:ext cx="1224136" cy="1716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3727824"/>
            <a:ext cx="1172012" cy="17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7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узнать какая сказка настоящая?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755" y="2204864"/>
            <a:ext cx="5688632" cy="426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64704"/>
            <a:ext cx="7344816" cy="550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15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268" y="836712"/>
            <a:ext cx="6972267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9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43" y="519034"/>
            <a:ext cx="7936405" cy="57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6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587036"/>
          </a:xfrm>
        </p:spPr>
        <p:txBody>
          <a:bodyPr/>
          <a:lstStyle/>
          <a:p>
            <a:r>
              <a:rPr lang="ru-RU" dirty="0" smtClean="0"/>
              <a:t>Подготовительная работа к проекту: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562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ru-RU" sz="4800" dirty="0" smtClean="0"/>
              <a:t>Оформление уголка развития речи по теме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70" y="2276872"/>
            <a:ext cx="3995937" cy="2996952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505" y="2301153"/>
            <a:ext cx="3963562" cy="2972671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978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Оформление окружающей среды и чтение сказок «Морозко» и «Госпожа метелица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2636912"/>
            <a:ext cx="3489719" cy="261729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36912"/>
            <a:ext cx="3257652" cy="2636912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612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6671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Наша библиотека</a:t>
            </a:r>
            <a:br>
              <a:rPr lang="ru-RU" dirty="0" smtClean="0"/>
            </a:br>
            <a:r>
              <a:rPr lang="ru-RU" dirty="0" smtClean="0"/>
              <a:t>( собрание одноимённых сказок различных авторов)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05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39552" y="1767440"/>
            <a:ext cx="3528392" cy="2369239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77934" y="1448581"/>
            <a:ext cx="5328593" cy="3996445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17876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Рассматривание книг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572000" y="2983387"/>
            <a:ext cx="3923928" cy="294294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37094" y="2930641"/>
            <a:ext cx="3923927" cy="294294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6013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/>
              <a:t>Цель проекта: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4838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-Познакомить детей </a:t>
            </a:r>
            <a:r>
              <a:rPr lang="ru-RU" sz="3200" dirty="0" smtClean="0"/>
              <a:t>со </a:t>
            </a:r>
            <a:r>
              <a:rPr lang="ru-RU" sz="3200" dirty="0"/>
              <a:t>множеством вариантов одной сказочной истории, в зависимости от рассказчика или автора (народа).</a:t>
            </a:r>
          </a:p>
          <a:p>
            <a:r>
              <a:rPr lang="ru-RU" sz="3200" dirty="0"/>
              <a:t>-Познакомить детей с принципами создания сказки - структурой(начало-зачин, основная часть: проблема и её решение, конец-мораль.</a:t>
            </a:r>
          </a:p>
        </p:txBody>
      </p:sp>
    </p:spTree>
    <p:extLst>
      <p:ext uri="{BB962C8B-B14F-4D97-AF65-F5344CB8AC3E}">
        <p14:creationId xmlns:p14="http://schemas.microsoft.com/office/powerpoint/2010/main" xmlns="" val="20736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Иллюстрации к сказкам.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11" y="2181225"/>
            <a:ext cx="2323409" cy="206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6044" y="2185582"/>
            <a:ext cx="2766115" cy="207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181226"/>
            <a:ext cx="2088232" cy="206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56" y="4688886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814" y="4688886"/>
            <a:ext cx="265257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271" y="4688886"/>
            <a:ext cx="2080185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88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2" y="404664"/>
            <a:ext cx="2418621" cy="181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8839" y="260648"/>
            <a:ext cx="184708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3" y="4665598"/>
            <a:ext cx="1685007" cy="177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869160"/>
            <a:ext cx="1575677" cy="168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430" y="260648"/>
            <a:ext cx="189512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708357"/>
            <a:ext cx="3024336" cy="168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3" y="2946621"/>
            <a:ext cx="2549103" cy="162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1246" y="2908013"/>
            <a:ext cx="2371165" cy="169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908013"/>
            <a:ext cx="2889556" cy="175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623" y="404664"/>
            <a:ext cx="1916161" cy="181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411" y="4869160"/>
            <a:ext cx="1343678" cy="168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07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988840"/>
            <a:ext cx="7756263" cy="3888432"/>
          </a:xfrm>
        </p:spPr>
        <p:txBody>
          <a:bodyPr/>
          <a:lstStyle/>
          <a:p>
            <a:r>
              <a:rPr lang="ru-RU" dirty="0" smtClean="0"/>
              <a:t>Наша деятельность в проекте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9774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Оформление окружающей среды по сказкам «Теремок» и «Рукавичка»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94" y="2099317"/>
            <a:ext cx="3347864" cy="2510898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155871"/>
            <a:ext cx="3049968" cy="243889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099317"/>
            <a:ext cx="3654396" cy="280761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155871"/>
            <a:ext cx="3251853" cy="243889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2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Театрализация сказок.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132856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1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4800" dirty="0" smtClean="0"/>
              <a:t>Дети участвуют в театрализации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46548"/>
            <a:ext cx="4187957" cy="314096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146548"/>
            <a:ext cx="3960440" cy="314096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3" y="4293096"/>
            <a:ext cx="3036403" cy="2240432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600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512168"/>
          </a:xfrm>
        </p:spPr>
        <p:txBody>
          <a:bodyPr/>
          <a:lstStyle/>
          <a:p>
            <a:r>
              <a:rPr lang="ru-RU" sz="3200" dirty="0" smtClean="0"/>
              <a:t>Конструируем предметы из сказки «Морозко» из развивающей игры </a:t>
            </a:r>
            <a:r>
              <a:rPr lang="ru-RU" sz="3200" dirty="0" err="1" smtClean="0"/>
              <a:t>В.В.Воскобовича</a:t>
            </a:r>
            <a:r>
              <a:rPr lang="ru-RU" sz="3200" dirty="0" smtClean="0"/>
              <a:t> «Прозрачный квадрат»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25166"/>
            <a:ext cx="3706537" cy="277990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013109"/>
            <a:ext cx="2762294" cy="368305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221088"/>
            <a:ext cx="3312368" cy="248427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013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488" y="548680"/>
            <a:ext cx="7756263" cy="1054250"/>
          </a:xfrm>
        </p:spPr>
        <p:txBody>
          <a:bodyPr/>
          <a:lstStyle/>
          <a:p>
            <a:r>
              <a:rPr lang="ru-RU" sz="4800" dirty="0" smtClean="0"/>
              <a:t>Творческая работа детей в проекте.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2132856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895" y="2132856"/>
            <a:ext cx="374053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085184"/>
            <a:ext cx="1920214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826" y="5117406"/>
            <a:ext cx="1940835" cy="145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7700" y="5079728"/>
            <a:ext cx="1096854" cy="146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117406"/>
            <a:ext cx="1939715" cy="1407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408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871" y="280862"/>
            <a:ext cx="7756263" cy="1054250"/>
          </a:xfrm>
        </p:spPr>
        <p:txBody>
          <a:bodyPr/>
          <a:lstStyle/>
          <a:p>
            <a:r>
              <a:rPr lang="ru-RU" dirty="0" smtClean="0"/>
              <a:t>Варежки для Настеньки.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04061" y="4304067"/>
            <a:ext cx="3194999" cy="239624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7544" y="1663467"/>
            <a:ext cx="3262992" cy="244724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510694" y="4351267"/>
            <a:ext cx="3100598" cy="232544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62548" y="1684724"/>
            <a:ext cx="2796891" cy="209766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71800" y="2733558"/>
            <a:ext cx="3672408" cy="2754306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72370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Работа с </a:t>
            </a:r>
            <a:r>
              <a:rPr lang="ru-RU" sz="4800" dirty="0" err="1" smtClean="0"/>
              <a:t>коврографом</a:t>
            </a:r>
            <a:r>
              <a:rPr lang="ru-RU" sz="4800" dirty="0" smtClean="0"/>
              <a:t> с элементами сказок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348880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84" y="2348880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437112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339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5134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2008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97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ru-RU" dirty="0" smtClean="0"/>
              <a:t>Терпенье и труд всё перетрут.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097298"/>
            <a:ext cx="2592287" cy="1778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76" y="2103234"/>
            <a:ext cx="2548699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39818" y="2828934"/>
            <a:ext cx="326436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862" y="4272069"/>
            <a:ext cx="2565213" cy="1923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156176" y="4285468"/>
            <a:ext cx="2578988" cy="1897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8030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Собираем «Золушку на балл.»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461" y="2681480"/>
            <a:ext cx="3744491" cy="2808368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2681536"/>
            <a:ext cx="3744416" cy="2808312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153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56263" cy="1054250"/>
          </a:xfrm>
        </p:spPr>
        <p:txBody>
          <a:bodyPr/>
          <a:lstStyle/>
          <a:p>
            <a:r>
              <a:rPr lang="ru-RU" sz="4800" dirty="0" smtClean="0"/>
              <a:t>Самостоятельная деятельность детей…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276872"/>
            <a:ext cx="2747798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305435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077072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1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152128"/>
          </a:xfrm>
        </p:spPr>
        <p:txBody>
          <a:bodyPr/>
          <a:lstStyle/>
          <a:p>
            <a:r>
              <a:rPr lang="ru-RU" dirty="0" err="1" smtClean="0"/>
              <a:t>Сказкин</a:t>
            </a:r>
            <a:r>
              <a:rPr lang="ru-RU" dirty="0" smtClean="0"/>
              <a:t> Дом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570" y="4372745"/>
            <a:ext cx="2986834" cy="195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319" y="4406918"/>
            <a:ext cx="3085124" cy="196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570" y="2098659"/>
            <a:ext cx="2986834" cy="198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024" y="2130591"/>
            <a:ext cx="3085125" cy="204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60382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Анализ достигнутых результатов воспитанниками: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ан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1369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49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6777318" cy="173198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 flipV="1">
            <a:off x="1371600" y="3717032"/>
            <a:ext cx="104056" cy="5083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12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9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38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369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74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сказка?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061" y="2291789"/>
            <a:ext cx="5688632" cy="426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42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сказки?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411797"/>
            <a:ext cx="5544616" cy="415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18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каких частей состоит сказка?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348880"/>
            <a:ext cx="5229580" cy="392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93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221</TotalTime>
  <Words>195</Words>
  <Application>Microsoft Office PowerPoint</Application>
  <PresentationFormat>Экран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Твердый переплет</vt:lpstr>
      <vt:lpstr>Проект «История одной сказки»</vt:lpstr>
      <vt:lpstr>Цель проекта:</vt:lpstr>
      <vt:lpstr>Задачи проекта:</vt:lpstr>
      <vt:lpstr>Слайд 4</vt:lpstr>
      <vt:lpstr>Слайд 5</vt:lpstr>
      <vt:lpstr>Слайд 6</vt:lpstr>
      <vt:lpstr>Что такое сказка?</vt:lpstr>
      <vt:lpstr>Какие бывают сказки?</vt:lpstr>
      <vt:lpstr>Из каких частей состоит сказка?</vt:lpstr>
      <vt:lpstr>Как узнать какая сказка настоящая?</vt:lpstr>
      <vt:lpstr>Слайд 11</vt:lpstr>
      <vt:lpstr>Слайд 12</vt:lpstr>
      <vt:lpstr>Слайд 13</vt:lpstr>
      <vt:lpstr>Подготовительная работа к проекту:</vt:lpstr>
      <vt:lpstr>Оформление уголка развития речи по теме</vt:lpstr>
      <vt:lpstr>Оформление окружающей среды и чтение сказок «Морозко» и «Госпожа метелица»</vt:lpstr>
      <vt:lpstr> Наша библиотека ( собрание одноимённых сказок различных авторов)</vt:lpstr>
      <vt:lpstr>Слайд 18</vt:lpstr>
      <vt:lpstr>Рассматривание книг</vt:lpstr>
      <vt:lpstr>Иллюстрации к сказкам.</vt:lpstr>
      <vt:lpstr>Слайд 21</vt:lpstr>
      <vt:lpstr>Наша деятельность в проекте</vt:lpstr>
      <vt:lpstr>Оформление окружающей среды по сказкам «Теремок» и «Рукавичка»</vt:lpstr>
      <vt:lpstr>Театрализация сказок.</vt:lpstr>
      <vt:lpstr>Дети участвуют в театрализации…</vt:lpstr>
      <vt:lpstr>Конструируем предметы из сказки «Морозко» из развивающей игры В.В.Воскобовича «Прозрачный квадрат»</vt:lpstr>
      <vt:lpstr>Творческая работа детей в проекте.</vt:lpstr>
      <vt:lpstr>Варежки для Настеньки.</vt:lpstr>
      <vt:lpstr>Работа с коврографом с элементами сказок</vt:lpstr>
      <vt:lpstr>Терпенье и труд всё перетрут.</vt:lpstr>
      <vt:lpstr>Собираем «Золушку на балл.»</vt:lpstr>
      <vt:lpstr>Самостоятельная деятельность детей…</vt:lpstr>
      <vt:lpstr>Сказкин Дом</vt:lpstr>
      <vt:lpstr>              Анализ достигнутых результатов воспитанниками:               ан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«История одной сказки»</dc:title>
  <dc:creator>Asus</dc:creator>
  <cp:lastModifiedBy>1</cp:lastModifiedBy>
  <cp:revision>21</cp:revision>
  <dcterms:created xsi:type="dcterms:W3CDTF">2015-01-25T19:42:52Z</dcterms:created>
  <dcterms:modified xsi:type="dcterms:W3CDTF">2015-04-09T12:05:31Z</dcterms:modified>
</cp:coreProperties>
</file>