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-11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95E71-2FFC-4EB2-91A3-C727B2150041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08807-9F88-4771-B02D-CC367B014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763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08807-9F88-4771-B02D-CC367B014FC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185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08807-9F88-4771-B02D-CC367B014FC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549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08807-9F88-4771-B02D-CC367B014FC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89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08807-9F88-4771-B02D-CC367B014FC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724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08807-9F88-4771-B02D-CC367B014FC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503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08807-9F88-4771-B02D-CC367B014FC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726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08807-9F88-4771-B02D-CC367B014FC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796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08807-9F88-4771-B02D-CC367B014FC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958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857F322-5205-4CB5-8E0E-C8BAF56F675B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75BF9D2-1BB6-4EC2-AB48-099EF0E0C6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57F322-5205-4CB5-8E0E-C8BAF56F675B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5BF9D2-1BB6-4EC2-AB48-099EF0E0C6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857F322-5205-4CB5-8E0E-C8BAF56F675B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75BF9D2-1BB6-4EC2-AB48-099EF0E0C6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57F322-5205-4CB5-8E0E-C8BAF56F675B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5BF9D2-1BB6-4EC2-AB48-099EF0E0C6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857F322-5205-4CB5-8E0E-C8BAF56F675B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D75BF9D2-1BB6-4EC2-AB48-099EF0E0C6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57F322-5205-4CB5-8E0E-C8BAF56F675B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5BF9D2-1BB6-4EC2-AB48-099EF0E0C6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57F322-5205-4CB5-8E0E-C8BAF56F675B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5BF9D2-1BB6-4EC2-AB48-099EF0E0C6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57F322-5205-4CB5-8E0E-C8BAF56F675B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5BF9D2-1BB6-4EC2-AB48-099EF0E0C6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857F322-5205-4CB5-8E0E-C8BAF56F675B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5BF9D2-1BB6-4EC2-AB48-099EF0E0C6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57F322-5205-4CB5-8E0E-C8BAF56F675B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5BF9D2-1BB6-4EC2-AB48-099EF0E0C6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57F322-5205-4CB5-8E0E-C8BAF56F675B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5BF9D2-1BB6-4EC2-AB48-099EF0E0C69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857F322-5205-4CB5-8E0E-C8BAF56F675B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75BF9D2-1BB6-4EC2-AB48-099EF0E0C699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 smtClean="0"/>
              <a:t>История создания книги</a:t>
            </a:r>
            <a:endParaRPr lang="ru-RU" sz="5400" dirty="0"/>
          </a:p>
        </p:txBody>
      </p:sp>
      <p:pic>
        <p:nvPicPr>
          <p:cNvPr id="1029" name="Picture 5" descr="C:\Users\Sony\Desktop\фото сада\20141220_1149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76672"/>
            <a:ext cx="5184576" cy="303817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394286" y="5589240"/>
            <a:ext cx="20906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/>
              <a:t>2я старшая группа. </a:t>
            </a:r>
          </a:p>
          <a:p>
            <a:pPr algn="r"/>
            <a:r>
              <a:rPr lang="ru-RU" dirty="0" err="1" smtClean="0"/>
              <a:t>Параняк</a:t>
            </a:r>
            <a:r>
              <a:rPr lang="ru-RU" dirty="0" smtClean="0"/>
              <a:t> Л.С.</a:t>
            </a:r>
          </a:p>
          <a:p>
            <a:pPr algn="r"/>
            <a:r>
              <a:rPr lang="ru-RU" dirty="0" err="1" smtClean="0"/>
              <a:t>Яцунова</a:t>
            </a:r>
            <a:r>
              <a:rPr lang="ru-RU" smtClean="0"/>
              <a:t> Е.В.</a:t>
            </a:r>
            <a:endParaRPr lang="ru-RU"/>
          </a:p>
        </p:txBody>
      </p:sp>
    </p:spTree>
  </p:cSld>
  <p:clrMapOvr>
    <a:masterClrMapping/>
  </p:clrMapOvr>
  <p:transition>
    <p:cut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0" dirty="0" smtClean="0"/>
              <a:t>Цель: формировать у детей интерес к книге и потребность в чтении; расширять и уточнять представления о людях разных профессий.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- </a:t>
            </a:r>
            <a:r>
              <a:rPr lang="ru-RU" i="1" dirty="0" smtClean="0"/>
              <a:t>обучающие: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• продолжать обогащать представления детей о мире предметов;</a:t>
            </a:r>
          </a:p>
          <a:p>
            <a:pPr>
              <a:buNone/>
            </a:pPr>
            <a:r>
              <a:rPr lang="ru-RU" dirty="0" smtClean="0"/>
              <a:t>• познакомить детей с историей создания книг и материалом, из которого их делают;</a:t>
            </a:r>
          </a:p>
          <a:p>
            <a:pPr>
              <a:buNone/>
            </a:pPr>
            <a:r>
              <a:rPr lang="ru-RU" dirty="0" smtClean="0"/>
              <a:t>• учить рассказывать о знакомом герое из сказки, рассказа; учить работать в парах;</a:t>
            </a:r>
          </a:p>
          <a:p>
            <a:pPr>
              <a:buNone/>
            </a:pPr>
            <a:r>
              <a:rPr lang="ru-RU" dirty="0" smtClean="0"/>
              <a:t>• знакомить с правилами безопасного чтения;</a:t>
            </a:r>
          </a:p>
          <a:p>
            <a:r>
              <a:rPr lang="ru-RU" dirty="0" smtClean="0"/>
              <a:t>- </a:t>
            </a:r>
            <a:r>
              <a:rPr lang="ru-RU" i="1" dirty="0" smtClean="0"/>
              <a:t>развивающие: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• расширять и уточнять представления о людях разных профессий;</a:t>
            </a:r>
          </a:p>
          <a:p>
            <a:pPr>
              <a:buNone/>
            </a:pPr>
            <a:r>
              <a:rPr lang="ru-RU" dirty="0" smtClean="0"/>
              <a:t>• развивать умение поддерживать беседу;</a:t>
            </a:r>
          </a:p>
          <a:p>
            <a:r>
              <a:rPr lang="ru-RU" dirty="0" smtClean="0"/>
              <a:t>- </a:t>
            </a:r>
            <a:r>
              <a:rPr lang="ru-RU" i="1" dirty="0" smtClean="0"/>
              <a:t>воспитательные: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• воспитывать у детей интерес и любовь к книге, бережное к ней отношение;</a:t>
            </a:r>
          </a:p>
          <a:p>
            <a:pPr>
              <a:buNone/>
            </a:pPr>
            <a:r>
              <a:rPr lang="ru-RU" dirty="0" smtClean="0"/>
              <a:t>• развивать умение свободно общаться с взрослыми и детьми, проявлять доброжелательные отношения друг к другу.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i="1" dirty="0" smtClean="0"/>
              <a:t>Познавательное</a:t>
            </a:r>
            <a:r>
              <a:rPr lang="ru-RU" dirty="0" smtClean="0"/>
              <a:t> развитие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288032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221088"/>
            <a:ext cx="288032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221088"/>
            <a:ext cx="3163005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700807"/>
            <a:ext cx="3024336" cy="224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boss\Desktop\ФОТО телефон - копия\20150128_0725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1840" y="2994246"/>
            <a:ext cx="1516227" cy="20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Речевое развитие</a:t>
            </a:r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484784"/>
            <a:ext cx="316835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Sony\Desktop\фото сада\20150122_0956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84784"/>
            <a:ext cx="3017973" cy="2263480"/>
          </a:xfrm>
          <a:prstGeom prst="rect">
            <a:avLst/>
          </a:prstGeom>
          <a:noFill/>
        </p:spPr>
      </p:pic>
      <p:pic>
        <p:nvPicPr>
          <p:cNvPr id="3075" name="Picture 3" descr="C:\Users\Sony\Desktop\фото сада\20150123_1342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365104"/>
            <a:ext cx="3024336" cy="2268251"/>
          </a:xfrm>
          <a:prstGeom prst="rect">
            <a:avLst/>
          </a:prstGeom>
          <a:noFill/>
        </p:spPr>
      </p:pic>
      <p:pic>
        <p:nvPicPr>
          <p:cNvPr id="3076" name="Picture 4" descr="C:\Users\Sony\Desktop\фото сада\20150123_1341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4365104"/>
            <a:ext cx="3064489" cy="2272271"/>
          </a:xfrm>
          <a:prstGeom prst="rect">
            <a:avLst/>
          </a:prstGeom>
          <a:noFill/>
        </p:spPr>
      </p:pic>
      <p:pic>
        <p:nvPicPr>
          <p:cNvPr id="3077" name="Picture 5" descr="C:\Users\Sony\Desktop\фото сада\20150127_0703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2924944"/>
            <a:ext cx="2592288" cy="1944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Художественно-эстетическое развитие</a:t>
            </a:r>
            <a:endParaRPr lang="ru-RU" dirty="0"/>
          </a:p>
        </p:txBody>
      </p:sp>
      <p:pic>
        <p:nvPicPr>
          <p:cNvPr id="4098" name="Picture 2" descr="C:\Users\Sony\Desktop\фото сада\20150114_0939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3102490" cy="2326868"/>
          </a:xfrm>
          <a:prstGeom prst="rect">
            <a:avLst/>
          </a:prstGeom>
          <a:noFill/>
        </p:spPr>
      </p:pic>
      <p:pic>
        <p:nvPicPr>
          <p:cNvPr id="4099" name="Picture 3" descr="C:\Users\Sony\Desktop\фото сада\20150127_0703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56792"/>
            <a:ext cx="3187008" cy="2304256"/>
          </a:xfrm>
          <a:prstGeom prst="rect">
            <a:avLst/>
          </a:prstGeom>
          <a:noFill/>
        </p:spPr>
      </p:pic>
      <p:pic>
        <p:nvPicPr>
          <p:cNvPr id="4100" name="Picture 4" descr="C:\Users\Sony\Desktop\фото сада\20150116_0937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9" y="4221088"/>
            <a:ext cx="3168351" cy="2416878"/>
          </a:xfrm>
          <a:prstGeom prst="rect">
            <a:avLst/>
          </a:prstGeom>
          <a:noFill/>
        </p:spPr>
      </p:pic>
      <p:pic>
        <p:nvPicPr>
          <p:cNvPr id="4101" name="Picture 5" descr="C:\Users\Sony\Desktop\фото сада\20150121_1648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4221088"/>
            <a:ext cx="3240360" cy="2376264"/>
          </a:xfrm>
          <a:prstGeom prst="rect">
            <a:avLst/>
          </a:prstGeom>
          <a:noFill/>
        </p:spPr>
      </p:pic>
      <p:pic>
        <p:nvPicPr>
          <p:cNvPr id="4102" name="Picture 6" descr="C:\Users\Sony\Desktop\фото сада\20150121_1651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2708920"/>
            <a:ext cx="2059374" cy="27458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Социально-коммуникативное развитие</a:t>
            </a:r>
            <a:endParaRPr lang="ru-RU" dirty="0"/>
          </a:p>
        </p:txBody>
      </p:sp>
      <p:pic>
        <p:nvPicPr>
          <p:cNvPr id="5122" name="Picture 2" descr="C:\Users\Sony\Desktop\фото сада\20150127_102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72816"/>
            <a:ext cx="2400267" cy="1800200"/>
          </a:xfrm>
          <a:prstGeom prst="rect">
            <a:avLst/>
          </a:prstGeom>
          <a:noFill/>
        </p:spPr>
      </p:pic>
      <p:pic>
        <p:nvPicPr>
          <p:cNvPr id="2050" name="Picture 2" descr="C:\Users\boss\Desktop\ФОТО телефон - копия\20150128_0944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038" y="1988840"/>
            <a:ext cx="244827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oss\Desktop\ФОТО телефон - копия\20150128_0941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15" y="3346284"/>
            <a:ext cx="2114265" cy="281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oss\Desktop\ФОТО телефон - копия\20150128_0944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21" y="3933056"/>
            <a:ext cx="2002727" cy="267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boss\Desktop\ФОТО телефон - копия\20150128_0946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85262"/>
            <a:ext cx="2614696" cy="196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boss\Desktop\ФОТО телефон - копия\20150128_09414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506" y="3925943"/>
            <a:ext cx="2008062" cy="267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Физическое развитие</a:t>
            </a:r>
            <a:endParaRPr lang="ru-RU" dirty="0"/>
          </a:p>
        </p:txBody>
      </p:sp>
      <p:pic>
        <p:nvPicPr>
          <p:cNvPr id="6146" name="Picture 2" descr="C:\Users\Sony\Desktop\фото сада\20150120_110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2113380" cy="2817840"/>
          </a:xfrm>
          <a:prstGeom prst="rect">
            <a:avLst/>
          </a:prstGeom>
          <a:noFill/>
        </p:spPr>
      </p:pic>
      <p:pic>
        <p:nvPicPr>
          <p:cNvPr id="6147" name="Picture 3" descr="C:\Users\Sony\Desktop\фото сада\20150120_1106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852936"/>
            <a:ext cx="2232248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Блокада</a:t>
            </a:r>
            <a:endParaRPr lang="ru-RU" dirty="0"/>
          </a:p>
        </p:txBody>
      </p:sp>
      <p:pic>
        <p:nvPicPr>
          <p:cNvPr id="7170" name="Picture 2" descr="C:\Users\Sony\Desktop\фото сада\20150121_1325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1917" y="4537624"/>
            <a:ext cx="2670443" cy="2002832"/>
          </a:xfrm>
          <a:prstGeom prst="rect">
            <a:avLst/>
          </a:prstGeom>
          <a:noFill/>
        </p:spPr>
      </p:pic>
      <p:pic>
        <p:nvPicPr>
          <p:cNvPr id="7171" name="Picture 3" descr="C:\Users\Sony\Desktop\фото сада\20150121_1325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638" y="2348880"/>
            <a:ext cx="2808312" cy="1972776"/>
          </a:xfrm>
          <a:prstGeom prst="rect">
            <a:avLst/>
          </a:prstGeom>
          <a:noFill/>
        </p:spPr>
      </p:pic>
      <p:pic>
        <p:nvPicPr>
          <p:cNvPr id="7172" name="Picture 4" descr="C:\Users\Sony\Desktop\фото сада\20150127_0702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700808"/>
            <a:ext cx="2574432" cy="1930824"/>
          </a:xfrm>
          <a:prstGeom prst="rect">
            <a:avLst/>
          </a:prstGeom>
          <a:noFill/>
        </p:spPr>
      </p:pic>
      <p:pic>
        <p:nvPicPr>
          <p:cNvPr id="7173" name="Picture 5" descr="C:\Users\Sony\Desktop\фото сада\20150127_0702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1412776"/>
            <a:ext cx="1800200" cy="2400267"/>
          </a:xfrm>
          <a:prstGeom prst="rect">
            <a:avLst/>
          </a:prstGeom>
          <a:noFill/>
        </p:spPr>
      </p:pic>
      <p:pic>
        <p:nvPicPr>
          <p:cNvPr id="3074" name="Picture 2" descr="C:\Users\boss\Desktop\ФОТО телефон - копия\20150128_1233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77072"/>
            <a:ext cx="2563734" cy="229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147</TotalTime>
  <Words>55</Words>
  <Application>Microsoft Office PowerPoint</Application>
  <PresentationFormat>Экран (4:3)</PresentationFormat>
  <Paragraphs>30</Paragraphs>
  <Slides>8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Изящная</vt:lpstr>
      <vt:lpstr>Презентация PowerPoint</vt:lpstr>
      <vt:lpstr>Цель: формировать у детей интерес к книге и потребность в чтении; расширять и уточнять представления о людях разных профессий.</vt:lpstr>
      <vt:lpstr>Познавательное развитие</vt:lpstr>
      <vt:lpstr>Речевое развитие</vt:lpstr>
      <vt:lpstr>Художественно-эстетическое развитие</vt:lpstr>
      <vt:lpstr>Социально-коммуникативное развитие</vt:lpstr>
      <vt:lpstr>Физическое развитие</vt:lpstr>
      <vt:lpstr>Блокада</vt:lpstr>
    </vt:vector>
  </TitlesOfParts>
  <Company>Krokoz™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Sony</dc:creator>
  <cp:lastModifiedBy>boss</cp:lastModifiedBy>
  <cp:revision>19</cp:revision>
  <dcterms:created xsi:type="dcterms:W3CDTF">2015-01-27T13:14:22Z</dcterms:created>
  <dcterms:modified xsi:type="dcterms:W3CDTF">2015-01-28T10:38:20Z</dcterms:modified>
</cp:coreProperties>
</file>